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7"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Lst>
  <p:sldSz cy="7772400" cx="10058400"/>
  <p:notesSz cx="6858000" cy="9144000"/>
  <p:embeddedFontLst>
    <p:embeddedFont>
      <p:font typeface="Montserrat SemiBold"/>
      <p:regular r:id="rId15"/>
      <p:bold r:id="rId16"/>
      <p:italic r:id="rId17"/>
      <p:boldItalic r:id="rId18"/>
    </p:embeddedFont>
    <p:embeddedFont>
      <p:font typeface="Montserrat"/>
      <p:regular r:id="rId19"/>
      <p:bold r:id="rId20"/>
      <p:italic r:id="rId21"/>
      <p:boldItalic r:id="rId22"/>
    </p:embeddedFont>
    <p:embeddedFont>
      <p:font typeface="Montserrat ExtraBold"/>
      <p:bold r:id="rId23"/>
      <p:boldItalic r:id="rId24"/>
    </p:embeddedFont>
    <p:embeddedFont>
      <p:font typeface="Karla"/>
      <p:regular r:id="rId25"/>
      <p:bold r:id="rId26"/>
      <p:italic r:id="rId27"/>
      <p:boldItalic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0FCFBF12-B57A-47FF-834F-2F77D4F5D375}">
  <a:tblStyle styleId="{0FCFBF12-B57A-47FF-834F-2F77D4F5D375}"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font" Target="fonts/Montserrat-bold.fntdata"/><Relationship Id="rId22" Type="http://schemas.openxmlformats.org/officeDocument/2006/relationships/font" Target="fonts/Montserrat-boldItalic.fntdata"/><Relationship Id="rId21" Type="http://schemas.openxmlformats.org/officeDocument/2006/relationships/font" Target="fonts/Montserrat-italic.fntdata"/><Relationship Id="rId24" Type="http://schemas.openxmlformats.org/officeDocument/2006/relationships/font" Target="fonts/MontserratExtraBold-boldItalic.fntdata"/><Relationship Id="rId23" Type="http://schemas.openxmlformats.org/officeDocument/2006/relationships/font" Target="fonts/MontserratExtraBold-bold.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Karla-bold.fntdata"/><Relationship Id="rId25" Type="http://schemas.openxmlformats.org/officeDocument/2006/relationships/font" Target="fonts/Karla-regular.fntdata"/><Relationship Id="rId28" Type="http://schemas.openxmlformats.org/officeDocument/2006/relationships/font" Target="fonts/Karla-boldItalic.fntdata"/><Relationship Id="rId27" Type="http://schemas.openxmlformats.org/officeDocument/2006/relationships/font" Target="fonts/Karla-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font" Target="fonts/MontserratSemiBold-regular.fntdata"/><Relationship Id="rId14" Type="http://schemas.openxmlformats.org/officeDocument/2006/relationships/slide" Target="slides/slide9.xml"/><Relationship Id="rId17" Type="http://schemas.openxmlformats.org/officeDocument/2006/relationships/font" Target="fonts/MontserratSemiBold-italic.fntdata"/><Relationship Id="rId16" Type="http://schemas.openxmlformats.org/officeDocument/2006/relationships/font" Target="fonts/MontserratSemiBold-bold.fntdata"/><Relationship Id="rId19" Type="http://schemas.openxmlformats.org/officeDocument/2006/relationships/font" Target="fonts/Montserrat-regular.fntdata"/><Relationship Id="rId18" Type="http://schemas.openxmlformats.org/officeDocument/2006/relationships/font" Target="fonts/MontserratSemiBold-bold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210545" y="685800"/>
            <a:ext cx="4437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260e1a6e146_1_54:notes"/>
          <p:cNvSpPr/>
          <p:nvPr>
            <p:ph idx="2" type="sldImg"/>
          </p:nvPr>
        </p:nvSpPr>
        <p:spPr>
          <a:xfrm>
            <a:off x="1210545" y="685800"/>
            <a:ext cx="44376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260e1a6e146_1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25e08302a41_0_4:notes"/>
          <p:cNvSpPr/>
          <p:nvPr>
            <p:ph idx="2" type="sldImg"/>
          </p:nvPr>
        </p:nvSpPr>
        <p:spPr>
          <a:xfrm>
            <a:off x="1210545" y="685800"/>
            <a:ext cx="4437600" cy="34290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25e08302a41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25e08302a41_0_74:notes"/>
          <p:cNvSpPr/>
          <p:nvPr>
            <p:ph idx="2" type="sldImg"/>
          </p:nvPr>
        </p:nvSpPr>
        <p:spPr>
          <a:xfrm>
            <a:off x="1210545" y="685800"/>
            <a:ext cx="4437600" cy="3429000"/>
          </a:xfrm>
          <a:custGeom>
            <a:rect b="b" l="l" r="r" t="t"/>
            <a:pathLst>
              <a:path extrusionOk="0" h="120000" w="120000">
                <a:moveTo>
                  <a:pt x="0" y="0"/>
                </a:moveTo>
                <a:lnTo>
                  <a:pt x="120000" y="0"/>
                </a:lnTo>
                <a:lnTo>
                  <a:pt x="120000" y="120000"/>
                </a:lnTo>
                <a:lnTo>
                  <a:pt x="0" y="120000"/>
                </a:lnTo>
                <a:close/>
              </a:path>
            </a:pathLst>
          </a:custGeom>
        </p:spPr>
      </p:sp>
      <p:sp>
        <p:nvSpPr>
          <p:cNvPr id="161" name="Google Shape;161;g25e08302a41_0_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25e08302a41_0_80:notes"/>
          <p:cNvSpPr/>
          <p:nvPr>
            <p:ph idx="2" type="sldImg"/>
          </p:nvPr>
        </p:nvSpPr>
        <p:spPr>
          <a:xfrm>
            <a:off x="1210545" y="685800"/>
            <a:ext cx="4437600" cy="3429000"/>
          </a:xfrm>
          <a:custGeom>
            <a:rect b="b" l="l" r="r" t="t"/>
            <a:pathLst>
              <a:path extrusionOk="0" h="120000" w="120000">
                <a:moveTo>
                  <a:pt x="0" y="0"/>
                </a:moveTo>
                <a:lnTo>
                  <a:pt x="120000" y="0"/>
                </a:lnTo>
                <a:lnTo>
                  <a:pt x="120000" y="120000"/>
                </a:lnTo>
                <a:lnTo>
                  <a:pt x="0" y="120000"/>
                </a:lnTo>
                <a:close/>
              </a:path>
            </a:pathLst>
          </a:custGeom>
        </p:spPr>
      </p:sp>
      <p:sp>
        <p:nvSpPr>
          <p:cNvPr id="165" name="Google Shape;165;g25e08302a41_0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25e08302a41_0_77:notes"/>
          <p:cNvSpPr/>
          <p:nvPr>
            <p:ph idx="2" type="sldImg"/>
          </p:nvPr>
        </p:nvSpPr>
        <p:spPr>
          <a:xfrm>
            <a:off x="1210545" y="685800"/>
            <a:ext cx="4437600" cy="34290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25e08302a41_0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25f1120ddf8_0_158:notes"/>
          <p:cNvSpPr/>
          <p:nvPr>
            <p:ph idx="2" type="sldImg"/>
          </p:nvPr>
        </p:nvSpPr>
        <p:spPr>
          <a:xfrm>
            <a:off x="1210545" y="685800"/>
            <a:ext cx="4437600" cy="3429000"/>
          </a:xfrm>
          <a:custGeom>
            <a:rect b="b" l="l" r="r" t="t"/>
            <a:pathLst>
              <a:path extrusionOk="0" h="120000" w="120000">
                <a:moveTo>
                  <a:pt x="0" y="0"/>
                </a:moveTo>
                <a:lnTo>
                  <a:pt x="120000" y="0"/>
                </a:lnTo>
                <a:lnTo>
                  <a:pt x="120000" y="120000"/>
                </a:lnTo>
                <a:lnTo>
                  <a:pt x="0" y="120000"/>
                </a:lnTo>
                <a:close/>
              </a:path>
            </a:pathLst>
          </a:custGeom>
        </p:spPr>
      </p:sp>
      <p:sp>
        <p:nvSpPr>
          <p:cNvPr id="173" name="Google Shape;173;g25f1120ddf8_0_1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23a158c081f_0_0:notes"/>
          <p:cNvSpPr/>
          <p:nvPr>
            <p:ph idx="2" type="sldImg"/>
          </p:nvPr>
        </p:nvSpPr>
        <p:spPr>
          <a:xfrm>
            <a:off x="1210545" y="685800"/>
            <a:ext cx="4437600" cy="3429000"/>
          </a:xfrm>
          <a:custGeom>
            <a:rect b="b" l="l" r="r" t="t"/>
            <a:pathLst>
              <a:path extrusionOk="0" h="120000" w="120000">
                <a:moveTo>
                  <a:pt x="0" y="0"/>
                </a:moveTo>
                <a:lnTo>
                  <a:pt x="120000" y="0"/>
                </a:lnTo>
                <a:lnTo>
                  <a:pt x="120000" y="120000"/>
                </a:lnTo>
                <a:lnTo>
                  <a:pt x="0" y="120000"/>
                </a:lnTo>
                <a:close/>
              </a:path>
            </a:pathLst>
          </a:custGeom>
        </p:spPr>
      </p:sp>
      <p:sp>
        <p:nvSpPr>
          <p:cNvPr id="177" name="Google Shape;177;g23a158c081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23a158c081f_0_3:notes"/>
          <p:cNvSpPr/>
          <p:nvPr>
            <p:ph idx="2" type="sldImg"/>
          </p:nvPr>
        </p:nvSpPr>
        <p:spPr>
          <a:xfrm>
            <a:off x="1210545" y="685800"/>
            <a:ext cx="4437600" cy="3429000"/>
          </a:xfrm>
          <a:custGeom>
            <a:rect b="b" l="l" r="r" t="t"/>
            <a:pathLst>
              <a:path extrusionOk="0" h="120000" w="120000">
                <a:moveTo>
                  <a:pt x="0" y="0"/>
                </a:moveTo>
                <a:lnTo>
                  <a:pt x="120000" y="0"/>
                </a:lnTo>
                <a:lnTo>
                  <a:pt x="120000" y="120000"/>
                </a:lnTo>
                <a:lnTo>
                  <a:pt x="0" y="120000"/>
                </a:lnTo>
                <a:close/>
              </a:path>
            </a:pathLst>
          </a:custGeom>
        </p:spPr>
      </p:sp>
      <p:sp>
        <p:nvSpPr>
          <p:cNvPr id="181" name="Google Shape;181;g23a158c081f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25acf51f1b8_0_17:notes"/>
          <p:cNvSpPr/>
          <p:nvPr>
            <p:ph idx="2" type="sldImg"/>
          </p:nvPr>
        </p:nvSpPr>
        <p:spPr>
          <a:xfrm>
            <a:off x="1210545" y="685800"/>
            <a:ext cx="4437600" cy="3429000"/>
          </a:xfrm>
          <a:custGeom>
            <a:rect b="b" l="l" r="r" t="t"/>
            <a:pathLst>
              <a:path extrusionOk="0" h="120000" w="120000">
                <a:moveTo>
                  <a:pt x="0" y="0"/>
                </a:moveTo>
                <a:lnTo>
                  <a:pt x="120000" y="0"/>
                </a:lnTo>
                <a:lnTo>
                  <a:pt x="120000" y="120000"/>
                </a:lnTo>
                <a:lnTo>
                  <a:pt x="0" y="120000"/>
                </a:lnTo>
                <a:close/>
              </a:path>
            </a:pathLst>
          </a:custGeom>
        </p:spPr>
      </p:sp>
      <p:sp>
        <p:nvSpPr>
          <p:cNvPr id="185" name="Google Shape;185;g25acf51f1b8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1.png"/><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16.jpg"/><Relationship Id="rId4" Type="http://schemas.openxmlformats.org/officeDocument/2006/relationships/image" Target="../media/image1.png"/><Relationship Id="rId5"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8.png"/><Relationship Id="rId4" Type="http://schemas.openxmlformats.org/officeDocument/2006/relationships/image" Target="../media/image3.png"/><Relationship Id="rId5" Type="http://schemas.openxmlformats.org/officeDocument/2006/relationships/image" Target="../media/image5.png"/><Relationship Id="rId6" Type="http://schemas.openxmlformats.org/officeDocument/2006/relationships/image" Target="../media/image4.png"/><Relationship Id="rId7" Type="http://schemas.openxmlformats.org/officeDocument/2006/relationships/image" Target="../media/image1.png"/><Relationship Id="rId8"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10.png"/><Relationship Id="rId4" Type="http://schemas.openxmlformats.org/officeDocument/2006/relationships/image" Target="../media/image13.png"/><Relationship Id="rId9" Type="http://schemas.openxmlformats.org/officeDocument/2006/relationships/image" Target="../media/image2.png"/><Relationship Id="rId5" Type="http://schemas.openxmlformats.org/officeDocument/2006/relationships/image" Target="../media/image9.png"/><Relationship Id="rId6" Type="http://schemas.openxmlformats.org/officeDocument/2006/relationships/image" Target="../media/image12.png"/><Relationship Id="rId7" Type="http://schemas.openxmlformats.org/officeDocument/2006/relationships/image" Target="../media/image11.png"/><Relationship Id="rId8"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5.png"/><Relationship Id="rId4" Type="http://schemas.openxmlformats.org/officeDocument/2006/relationships/image" Target="../media/image4.png"/><Relationship Id="rId5" Type="http://schemas.openxmlformats.org/officeDocument/2006/relationships/image" Target="../media/image1.png"/><Relationship Id="rId6"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19.png"/><Relationship Id="rId4" Type="http://schemas.openxmlformats.org/officeDocument/2006/relationships/image" Target="../media/image21.png"/><Relationship Id="rId5" Type="http://schemas.openxmlformats.org/officeDocument/2006/relationships/image" Target="../media/image14.png"/><Relationship Id="rId6" Type="http://schemas.openxmlformats.org/officeDocument/2006/relationships/image" Target="../media/image15.png"/><Relationship Id="rId7" Type="http://schemas.openxmlformats.org/officeDocument/2006/relationships/image" Target="../media/image1.png"/><Relationship Id="rId8"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1.png"/><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18.png"/><Relationship Id="rId4" Type="http://schemas.openxmlformats.org/officeDocument/2006/relationships/image" Target="../media/image13.png"/><Relationship Id="rId5" Type="http://schemas.openxmlformats.org/officeDocument/2006/relationships/image" Target="../media/image17.png"/><Relationship Id="rId6" Type="http://schemas.openxmlformats.org/officeDocument/2006/relationships/image" Target="../media/image22.png"/><Relationship Id="rId7" Type="http://schemas.openxmlformats.org/officeDocument/2006/relationships/image" Target="../media/image1.png"/><Relationship Id="rId8"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1.png"/><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_Power Map Template">
  <p:cSld name="One Column 1">
    <p:bg>
      <p:bgPr>
        <a:solidFill>
          <a:schemeClr val="lt1"/>
        </a:solidFill>
      </p:bgPr>
    </p:bg>
    <p:spTree>
      <p:nvGrpSpPr>
        <p:cNvPr id="11" name="Shape 11"/>
        <p:cNvGrpSpPr/>
        <p:nvPr/>
      </p:nvGrpSpPr>
      <p:grpSpPr>
        <a:xfrm>
          <a:off x="0" y="0"/>
          <a:ext cx="0" cy="0"/>
          <a:chOff x="0" y="0"/>
          <a:chExt cx="0" cy="0"/>
        </a:xfrm>
      </p:grpSpPr>
      <p:sp>
        <p:nvSpPr>
          <p:cNvPr id="12" name="Google Shape;12;p2"/>
          <p:cNvSpPr/>
          <p:nvPr/>
        </p:nvSpPr>
        <p:spPr>
          <a:xfrm>
            <a:off x="1298350" y="2199975"/>
            <a:ext cx="8211300" cy="3502200"/>
          </a:xfrm>
          <a:prstGeom prst="rect">
            <a:avLst/>
          </a:prstGeom>
          <a:solidFill>
            <a:srgbClr val="FFFFFF"/>
          </a:solidFill>
          <a:ln>
            <a:noFill/>
          </a:ln>
          <a:effectLst>
            <a:outerShdw blurRad="142875" rotWithShape="0" algn="bl" dir="2400000" dist="95250">
              <a:srgbClr val="000000">
                <a:alpha val="6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3" name="Google Shape;13;p2"/>
          <p:cNvPicPr preferRelativeResize="0"/>
          <p:nvPr/>
        </p:nvPicPr>
        <p:blipFill>
          <a:blip r:embed="rId2">
            <a:alphaModFix amt="90000"/>
          </a:blip>
          <a:stretch>
            <a:fillRect/>
          </a:stretch>
        </p:blipFill>
        <p:spPr>
          <a:xfrm>
            <a:off x="1444" y="0"/>
            <a:ext cx="10055511" cy="7772399"/>
          </a:xfrm>
          <a:prstGeom prst="rect">
            <a:avLst/>
          </a:prstGeom>
          <a:noFill/>
          <a:ln>
            <a:noFill/>
          </a:ln>
        </p:spPr>
      </p:pic>
      <p:sp>
        <p:nvSpPr>
          <p:cNvPr id="14" name="Google Shape;14;p2"/>
          <p:cNvSpPr txBox="1"/>
          <p:nvPr/>
        </p:nvSpPr>
        <p:spPr>
          <a:xfrm rot="-5400000">
            <a:off x="-1230050" y="3978674"/>
            <a:ext cx="3819000" cy="261600"/>
          </a:xfrm>
          <a:prstGeom prst="rect">
            <a:avLst/>
          </a:prstGeom>
          <a:noFill/>
          <a:ln>
            <a:noFill/>
          </a:ln>
        </p:spPr>
        <p:txBody>
          <a:bodyPr anchorCtr="0" anchor="ctr" bIns="0" lIns="0" spcFirstLastPara="1" rIns="0" wrap="square" tIns="0">
            <a:spAutoFit/>
          </a:bodyPr>
          <a:lstStyle/>
          <a:p>
            <a:pPr indent="0" lvl="0" marL="0" rtl="0" algn="ctr">
              <a:spcBef>
                <a:spcPts val="0"/>
              </a:spcBef>
              <a:spcAft>
                <a:spcPts val="0"/>
              </a:spcAft>
              <a:buNone/>
            </a:pPr>
            <a:r>
              <a:rPr lang="en" sz="1700">
                <a:solidFill>
                  <a:srgbClr val="00818A"/>
                </a:solidFill>
                <a:latin typeface="Montserrat ExtraBold"/>
                <a:ea typeface="Montserrat ExtraBold"/>
                <a:cs typeface="Montserrat ExtraBold"/>
                <a:sym typeface="Montserrat ExtraBold"/>
              </a:rPr>
              <a:t>Commitment</a:t>
            </a:r>
            <a:r>
              <a:rPr lang="en" sz="1700">
                <a:latin typeface="Montserrat ExtraBold"/>
                <a:ea typeface="Montserrat ExtraBold"/>
                <a:cs typeface="Montserrat ExtraBold"/>
                <a:sym typeface="Montserrat ExtraBold"/>
              </a:rPr>
              <a:t> to Impact</a:t>
            </a:r>
            <a:endParaRPr sz="1700">
              <a:latin typeface="Montserrat ExtraBold"/>
              <a:ea typeface="Montserrat ExtraBold"/>
              <a:cs typeface="Montserrat ExtraBold"/>
              <a:sym typeface="Montserrat ExtraBold"/>
            </a:endParaRPr>
          </a:p>
        </p:txBody>
      </p:sp>
      <p:sp>
        <p:nvSpPr>
          <p:cNvPr id="15" name="Google Shape;15;p2"/>
          <p:cNvSpPr txBox="1"/>
          <p:nvPr/>
        </p:nvSpPr>
        <p:spPr>
          <a:xfrm>
            <a:off x="1298350" y="6152550"/>
            <a:ext cx="8253600" cy="261600"/>
          </a:xfrm>
          <a:prstGeom prst="rect">
            <a:avLst/>
          </a:prstGeom>
          <a:noFill/>
          <a:ln>
            <a:noFill/>
          </a:ln>
        </p:spPr>
        <p:txBody>
          <a:bodyPr anchorCtr="0" anchor="ctr" bIns="0" lIns="0" spcFirstLastPara="1" rIns="0" wrap="square" tIns="0">
            <a:spAutoFit/>
          </a:bodyPr>
          <a:lstStyle/>
          <a:p>
            <a:pPr indent="0" lvl="0" marL="0" rtl="0" algn="ctr">
              <a:spcBef>
                <a:spcPts val="0"/>
              </a:spcBef>
              <a:spcAft>
                <a:spcPts val="0"/>
              </a:spcAft>
              <a:buNone/>
            </a:pPr>
            <a:r>
              <a:rPr lang="en" sz="1700">
                <a:solidFill>
                  <a:srgbClr val="00818A"/>
                </a:solidFill>
                <a:latin typeface="Montserrat ExtraBold"/>
                <a:ea typeface="Montserrat ExtraBold"/>
                <a:cs typeface="Montserrat ExtraBold"/>
                <a:sym typeface="Montserrat ExtraBold"/>
              </a:rPr>
              <a:t>Influence </a:t>
            </a:r>
            <a:r>
              <a:rPr lang="en" sz="1700">
                <a:solidFill>
                  <a:schemeClr val="accent3"/>
                </a:solidFill>
                <a:latin typeface="Montserrat ExtraBold"/>
                <a:ea typeface="Montserrat ExtraBold"/>
                <a:cs typeface="Montserrat ExtraBold"/>
                <a:sym typeface="Montserrat ExtraBold"/>
              </a:rPr>
              <a:t>to the Change</a:t>
            </a:r>
            <a:endParaRPr sz="1700">
              <a:solidFill>
                <a:schemeClr val="accent3"/>
              </a:solidFill>
              <a:latin typeface="Montserrat ExtraBold"/>
              <a:ea typeface="Montserrat ExtraBold"/>
              <a:cs typeface="Montserrat ExtraBold"/>
              <a:sym typeface="Montserrat ExtraBold"/>
            </a:endParaRPr>
          </a:p>
        </p:txBody>
      </p:sp>
      <p:sp>
        <p:nvSpPr>
          <p:cNvPr id="16" name="Google Shape;16;p2"/>
          <p:cNvSpPr txBox="1"/>
          <p:nvPr/>
        </p:nvSpPr>
        <p:spPr>
          <a:xfrm>
            <a:off x="636658" y="1862811"/>
            <a:ext cx="754500" cy="184800"/>
          </a:xfrm>
          <a:prstGeom prst="rect">
            <a:avLst/>
          </a:prstGeom>
          <a:noFill/>
          <a:ln>
            <a:noFill/>
          </a:ln>
        </p:spPr>
        <p:txBody>
          <a:bodyPr anchorCtr="0" anchor="ctr" bIns="0" lIns="0" spcFirstLastPara="1" rIns="0" wrap="square" tIns="0">
            <a:spAutoFit/>
          </a:bodyPr>
          <a:lstStyle/>
          <a:p>
            <a:pPr indent="0" lvl="0" marL="0" rtl="0" algn="ctr">
              <a:spcBef>
                <a:spcPts val="0"/>
              </a:spcBef>
              <a:spcAft>
                <a:spcPts val="0"/>
              </a:spcAft>
              <a:buNone/>
            </a:pPr>
            <a:r>
              <a:rPr b="1" lang="en" sz="1200">
                <a:latin typeface="Montserrat"/>
                <a:ea typeface="Montserrat"/>
                <a:cs typeface="Montserrat"/>
                <a:sym typeface="Montserrat"/>
              </a:rPr>
              <a:t>HIGH</a:t>
            </a:r>
            <a:endParaRPr b="1" sz="1200">
              <a:solidFill>
                <a:schemeClr val="lt2"/>
              </a:solidFill>
              <a:latin typeface="Montserrat"/>
              <a:ea typeface="Montserrat"/>
              <a:cs typeface="Montserrat"/>
              <a:sym typeface="Montserrat"/>
            </a:endParaRPr>
          </a:p>
        </p:txBody>
      </p:sp>
      <p:sp>
        <p:nvSpPr>
          <p:cNvPr id="17" name="Google Shape;17;p2"/>
          <p:cNvSpPr txBox="1"/>
          <p:nvPr/>
        </p:nvSpPr>
        <p:spPr>
          <a:xfrm>
            <a:off x="8755200" y="6190950"/>
            <a:ext cx="754500" cy="184800"/>
          </a:xfrm>
          <a:prstGeom prst="rect">
            <a:avLst/>
          </a:prstGeom>
          <a:noFill/>
          <a:ln>
            <a:noFill/>
          </a:ln>
        </p:spPr>
        <p:txBody>
          <a:bodyPr anchorCtr="0" anchor="ctr" bIns="0" lIns="0" spcFirstLastPara="1" rIns="0" wrap="square" tIns="0">
            <a:spAutoFit/>
          </a:bodyPr>
          <a:lstStyle/>
          <a:p>
            <a:pPr indent="0" lvl="0" marL="0" rtl="0" algn="r">
              <a:spcBef>
                <a:spcPts val="0"/>
              </a:spcBef>
              <a:spcAft>
                <a:spcPts val="0"/>
              </a:spcAft>
              <a:buNone/>
            </a:pPr>
            <a:r>
              <a:rPr b="1" lang="en" sz="1200">
                <a:latin typeface="Montserrat"/>
                <a:ea typeface="Montserrat"/>
                <a:cs typeface="Montserrat"/>
                <a:sym typeface="Montserrat"/>
              </a:rPr>
              <a:t>HIGH</a:t>
            </a:r>
            <a:endParaRPr b="1" sz="1200">
              <a:solidFill>
                <a:schemeClr val="lt2"/>
              </a:solidFill>
              <a:latin typeface="Montserrat"/>
              <a:ea typeface="Montserrat"/>
              <a:cs typeface="Montserrat"/>
              <a:sym typeface="Montserrat"/>
            </a:endParaRPr>
          </a:p>
        </p:txBody>
      </p:sp>
      <p:sp>
        <p:nvSpPr>
          <p:cNvPr id="18" name="Google Shape;18;p2"/>
          <p:cNvSpPr txBox="1"/>
          <p:nvPr/>
        </p:nvSpPr>
        <p:spPr>
          <a:xfrm>
            <a:off x="637347" y="6190950"/>
            <a:ext cx="754500" cy="184800"/>
          </a:xfrm>
          <a:prstGeom prst="rect">
            <a:avLst/>
          </a:prstGeom>
          <a:noFill/>
          <a:ln>
            <a:noFill/>
          </a:ln>
        </p:spPr>
        <p:txBody>
          <a:bodyPr anchorCtr="0" anchor="ctr" bIns="0" lIns="0" spcFirstLastPara="1" rIns="0" wrap="square" tIns="0">
            <a:spAutoFit/>
          </a:bodyPr>
          <a:lstStyle/>
          <a:p>
            <a:pPr indent="0" lvl="0" marL="0" rtl="0" algn="ctr">
              <a:spcBef>
                <a:spcPts val="0"/>
              </a:spcBef>
              <a:spcAft>
                <a:spcPts val="0"/>
              </a:spcAft>
              <a:buNone/>
            </a:pPr>
            <a:r>
              <a:rPr b="1" lang="en" sz="1200">
                <a:latin typeface="Montserrat"/>
                <a:ea typeface="Montserrat"/>
                <a:cs typeface="Montserrat"/>
                <a:sym typeface="Montserrat"/>
              </a:rPr>
              <a:t>LOW</a:t>
            </a:r>
            <a:endParaRPr b="1" sz="1200">
              <a:solidFill>
                <a:schemeClr val="lt2"/>
              </a:solidFill>
              <a:latin typeface="Montserrat"/>
              <a:ea typeface="Montserrat"/>
              <a:cs typeface="Montserrat"/>
              <a:sym typeface="Montserrat"/>
            </a:endParaRPr>
          </a:p>
        </p:txBody>
      </p:sp>
      <p:sp>
        <p:nvSpPr>
          <p:cNvPr id="19" name="Google Shape;19;p2"/>
          <p:cNvSpPr/>
          <p:nvPr/>
        </p:nvSpPr>
        <p:spPr>
          <a:xfrm>
            <a:off x="930708" y="2197436"/>
            <a:ext cx="167100" cy="185100"/>
          </a:xfrm>
          <a:prstGeom prst="triangle">
            <a:avLst>
              <a:gd fmla="val 50000" name="adj"/>
            </a:avLst>
          </a:prstGeom>
          <a:solidFill>
            <a:srgbClr val="00818A"/>
          </a:solidFill>
          <a:ln>
            <a:noFill/>
          </a:ln>
        </p:spPr>
        <p:txBody>
          <a:bodyPr anchorCtr="0" anchor="ctr" bIns="113100" lIns="113100" spcFirstLastPara="1" rIns="113100" wrap="square" tIns="113100">
            <a:noAutofit/>
          </a:bodyPr>
          <a:lstStyle/>
          <a:p>
            <a:pPr indent="0" lvl="0" marL="0" rtl="0" algn="l">
              <a:spcBef>
                <a:spcPts val="0"/>
              </a:spcBef>
              <a:spcAft>
                <a:spcPts val="0"/>
              </a:spcAft>
              <a:buNone/>
            </a:pPr>
            <a:r>
              <a:t/>
            </a:r>
            <a:endParaRPr/>
          </a:p>
        </p:txBody>
      </p:sp>
      <p:sp>
        <p:nvSpPr>
          <p:cNvPr id="20" name="Google Shape;20;p2"/>
          <p:cNvSpPr/>
          <p:nvPr/>
        </p:nvSpPr>
        <p:spPr>
          <a:xfrm rot="5400000">
            <a:off x="9333595" y="5904261"/>
            <a:ext cx="167100" cy="185100"/>
          </a:xfrm>
          <a:prstGeom prst="triangle">
            <a:avLst>
              <a:gd fmla="val 50000" name="adj"/>
            </a:avLst>
          </a:prstGeom>
          <a:solidFill>
            <a:srgbClr val="00818A"/>
          </a:solidFill>
          <a:ln>
            <a:noFill/>
          </a:ln>
        </p:spPr>
        <p:txBody>
          <a:bodyPr anchorCtr="0" anchor="ctr" bIns="113100" lIns="113100" spcFirstLastPara="1" rIns="113100" wrap="square" tIns="113100">
            <a:noAutofit/>
          </a:bodyPr>
          <a:lstStyle/>
          <a:p>
            <a:pPr indent="0" lvl="0" marL="0" rtl="0" algn="l">
              <a:spcBef>
                <a:spcPts val="0"/>
              </a:spcBef>
              <a:spcAft>
                <a:spcPts val="0"/>
              </a:spcAft>
              <a:buNone/>
            </a:pPr>
            <a:r>
              <a:t/>
            </a:r>
            <a:endParaRPr/>
          </a:p>
        </p:txBody>
      </p:sp>
      <p:sp>
        <p:nvSpPr>
          <p:cNvPr id="21" name="Google Shape;21;p2"/>
          <p:cNvSpPr/>
          <p:nvPr/>
        </p:nvSpPr>
        <p:spPr>
          <a:xfrm>
            <a:off x="991100" y="2382525"/>
            <a:ext cx="45600" cy="3614400"/>
          </a:xfrm>
          <a:prstGeom prst="rect">
            <a:avLst/>
          </a:prstGeom>
          <a:gradFill>
            <a:gsLst>
              <a:gs pos="0">
                <a:srgbClr val="00818A"/>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2"/>
          <p:cNvSpPr/>
          <p:nvPr/>
        </p:nvSpPr>
        <p:spPr>
          <a:xfrm rot="5400000">
            <a:off x="5135100" y="1830100"/>
            <a:ext cx="45600" cy="8333400"/>
          </a:xfrm>
          <a:prstGeom prst="rect">
            <a:avLst/>
          </a:prstGeom>
          <a:gradFill>
            <a:gsLst>
              <a:gs pos="0">
                <a:srgbClr val="00818A"/>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2"/>
          <p:cNvSpPr/>
          <p:nvPr/>
        </p:nvSpPr>
        <p:spPr>
          <a:xfrm>
            <a:off x="1298350" y="0"/>
            <a:ext cx="8211300" cy="5702400"/>
          </a:xfrm>
          <a:prstGeom prst="rect">
            <a:avLst/>
          </a:prstGeom>
          <a:solidFill>
            <a:srgbClr val="FFFFFF">
              <a:alpha val="529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aphicFrame>
        <p:nvGraphicFramePr>
          <p:cNvPr id="24" name="Google Shape;24;p2"/>
          <p:cNvGraphicFramePr/>
          <p:nvPr/>
        </p:nvGraphicFramePr>
        <p:xfrm>
          <a:off x="1298348" y="2199961"/>
          <a:ext cx="3000000" cy="3000000"/>
        </p:xfrm>
        <a:graphic>
          <a:graphicData uri="http://schemas.openxmlformats.org/drawingml/2006/table">
            <a:tbl>
              <a:tblPr>
                <a:noFill/>
                <a:tableStyleId>{0FCFBF12-B57A-47FF-834F-2F77D4F5D375}</a:tableStyleId>
              </a:tblPr>
              <a:tblGrid>
                <a:gridCol w="4105650"/>
                <a:gridCol w="4105650"/>
              </a:tblGrid>
              <a:tr h="1751075">
                <a:tc>
                  <a:txBody>
                    <a:bodyPr/>
                    <a:lstStyle/>
                    <a:p>
                      <a:pPr indent="0" lvl="0" marL="0" rtl="0" algn="l">
                        <a:spcBef>
                          <a:spcPts val="0"/>
                        </a:spcBef>
                        <a:spcAft>
                          <a:spcPts val="0"/>
                        </a:spcAft>
                        <a:buNone/>
                      </a:pPr>
                      <a:r>
                        <a:t/>
                      </a:r>
                      <a:endParaRPr sz="2100"/>
                    </a:p>
                  </a:txBody>
                  <a:tcPr marT="138150" marB="138150" marR="100575" marL="100575">
                    <a:lnL cap="flat" cmpd="sng" w="9525">
                      <a:solidFill>
                        <a:srgbClr val="CCCCCC">
                          <a:alpha val="0"/>
                        </a:srgbClr>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138150" marB="138150" marR="100575" marL="100575">
                    <a:lnL cap="flat" cmpd="sng" w="9525">
                      <a:solidFill>
                        <a:srgbClr val="CCCCCC"/>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solidFill>
                      <a:prstDash val="solid"/>
                      <a:round/>
                      <a:headEnd len="sm" w="sm" type="none"/>
                      <a:tailEnd len="sm" w="sm" type="none"/>
                    </a:lnB>
                  </a:tcPr>
                </a:tc>
              </a:tr>
              <a:tr h="1751075">
                <a:tc>
                  <a:txBody>
                    <a:bodyPr/>
                    <a:lstStyle/>
                    <a:p>
                      <a:pPr indent="0" lvl="0" marL="0" rtl="0" algn="l">
                        <a:spcBef>
                          <a:spcPts val="0"/>
                        </a:spcBef>
                        <a:spcAft>
                          <a:spcPts val="0"/>
                        </a:spcAft>
                        <a:buNone/>
                      </a:pPr>
                      <a:r>
                        <a:t/>
                      </a:r>
                      <a:endParaRPr sz="2100"/>
                    </a:p>
                  </a:txBody>
                  <a:tcPr marT="138150" marB="138150" marR="100575" marL="100575">
                    <a:lnL cap="flat" cmpd="sng" w="9525">
                      <a:solidFill>
                        <a:srgbClr val="CCCCCC">
                          <a:alpha val="0"/>
                        </a:srgbClr>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sz="2100"/>
                    </a:p>
                  </a:txBody>
                  <a:tcPr marT="138150" marB="138150" marR="100575" marL="100575">
                    <a:lnL cap="flat" cmpd="sng" w="9525">
                      <a:solidFill>
                        <a:srgbClr val="CCCCCC"/>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alpha val="0"/>
                        </a:srgbClr>
                      </a:solidFill>
                      <a:prstDash val="solid"/>
                      <a:round/>
                      <a:headEnd len="sm" w="sm" type="none"/>
                      <a:tailEnd len="sm" w="sm" type="none"/>
                    </a:lnB>
                  </a:tcPr>
                </a:tc>
              </a:tr>
            </a:tbl>
          </a:graphicData>
        </a:graphic>
      </p:graphicFrame>
      <p:sp>
        <p:nvSpPr>
          <p:cNvPr id="25" name="Google Shape;25;p2"/>
          <p:cNvSpPr txBox="1"/>
          <p:nvPr>
            <p:ph type="title"/>
          </p:nvPr>
        </p:nvSpPr>
        <p:spPr>
          <a:xfrm>
            <a:off x="548652" y="502920"/>
            <a:ext cx="8961000" cy="598500"/>
          </a:xfrm>
          <a:prstGeom prst="rect">
            <a:avLst/>
          </a:prstGeom>
          <a:noFill/>
          <a:ln>
            <a:noFill/>
          </a:ln>
        </p:spPr>
        <p:txBody>
          <a:bodyPr anchorCtr="0" anchor="t" bIns="0" lIns="0" spcFirstLastPara="1" rIns="0" wrap="square" tIns="0">
            <a:spAutoFit/>
          </a:bodyPr>
          <a:lstStyle>
            <a:lvl1pPr lvl="0" rtl="0" algn="l">
              <a:lnSpc>
                <a:spcPct val="90000"/>
              </a:lnSpc>
              <a:spcBef>
                <a:spcPts val="0"/>
              </a:spcBef>
              <a:spcAft>
                <a:spcPts val="0"/>
              </a:spcAft>
              <a:buClr>
                <a:srgbClr val="000000"/>
              </a:buClr>
              <a:buSzPts val="3000"/>
              <a:buFont typeface="Montserrat ExtraBold"/>
              <a:buNone/>
              <a:defRPr b="0" i="0" sz="3000">
                <a:solidFill>
                  <a:srgbClr val="000000"/>
                </a:solidFill>
                <a:latin typeface="Montserrat ExtraBold"/>
                <a:ea typeface="Montserrat ExtraBold"/>
                <a:cs typeface="Montserrat ExtraBold"/>
                <a:sym typeface="Montserrat ExtraBold"/>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6" name="Google Shape;26;p2"/>
          <p:cNvSpPr txBox="1"/>
          <p:nvPr/>
        </p:nvSpPr>
        <p:spPr>
          <a:xfrm>
            <a:off x="3746575" y="7379200"/>
            <a:ext cx="5763000" cy="138600"/>
          </a:xfrm>
          <a:prstGeom prst="rect">
            <a:avLst/>
          </a:prstGeom>
          <a:noFill/>
          <a:ln>
            <a:noFill/>
          </a:ln>
        </p:spPr>
        <p:txBody>
          <a:bodyPr anchorCtr="0" anchor="t" bIns="0" lIns="0" spcFirstLastPara="1" rIns="0" wrap="square" tIns="0">
            <a:spAutoFit/>
          </a:bodyPr>
          <a:lstStyle/>
          <a:p>
            <a:pPr indent="0" lvl="0" marL="0" marR="0" rtl="0" algn="r">
              <a:lnSpc>
                <a:spcPct val="110000"/>
              </a:lnSpc>
              <a:spcBef>
                <a:spcPts val="0"/>
              </a:spcBef>
              <a:spcAft>
                <a:spcPts val="0"/>
              </a:spcAft>
              <a:buClr>
                <a:srgbClr val="9F9F9F"/>
              </a:buClr>
              <a:buSzPts val="900"/>
              <a:buFont typeface="Arial"/>
              <a:buNone/>
            </a:pPr>
            <a:r>
              <a:rPr b="0" i="0" lang="en" sz="900" u="none" cap="none" strike="noStrike">
                <a:solidFill>
                  <a:srgbClr val="A5A5A5"/>
                </a:solidFill>
                <a:latin typeface="Montserrat"/>
                <a:ea typeface="Montserrat"/>
                <a:cs typeface="Montserrat"/>
                <a:sym typeface="Montserrat"/>
              </a:rPr>
              <a:t>©202</a:t>
            </a:r>
            <a:r>
              <a:rPr lang="en" sz="900">
                <a:solidFill>
                  <a:srgbClr val="A5A5A5"/>
                </a:solidFill>
                <a:latin typeface="Montserrat"/>
                <a:ea typeface="Montserrat"/>
                <a:cs typeface="Montserrat"/>
                <a:sym typeface="Montserrat"/>
              </a:rPr>
              <a:t>3</a:t>
            </a:r>
            <a:r>
              <a:rPr b="0" i="0" lang="en" sz="900" u="none" cap="none" strike="noStrike">
                <a:solidFill>
                  <a:srgbClr val="A5A5A5"/>
                </a:solidFill>
                <a:latin typeface="Montserrat"/>
                <a:ea typeface="Montserrat"/>
                <a:cs typeface="Montserrat"/>
                <a:sym typeface="Montserrat"/>
              </a:rPr>
              <a:t> The Clearing, Inc. All Rights Reserved.</a:t>
            </a:r>
            <a:endParaRPr sz="1400"/>
          </a:p>
        </p:txBody>
      </p:sp>
      <p:pic>
        <p:nvPicPr>
          <p:cNvPr id="27" name="Google Shape;27;p2"/>
          <p:cNvPicPr preferRelativeResize="0"/>
          <p:nvPr/>
        </p:nvPicPr>
        <p:blipFill>
          <a:blip r:embed="rId3">
            <a:alphaModFix/>
          </a:blip>
          <a:stretch>
            <a:fillRect/>
          </a:stretch>
        </p:blipFill>
        <p:spPr>
          <a:xfrm>
            <a:off x="1961350" y="7185663"/>
            <a:ext cx="1785223" cy="310896"/>
          </a:xfrm>
          <a:prstGeom prst="rect">
            <a:avLst/>
          </a:prstGeom>
          <a:noFill/>
          <a:ln>
            <a:noFill/>
          </a:ln>
        </p:spPr>
      </p:pic>
      <p:cxnSp>
        <p:nvCxnSpPr>
          <p:cNvPr id="28" name="Google Shape;28;p2"/>
          <p:cNvCxnSpPr/>
          <p:nvPr/>
        </p:nvCxnSpPr>
        <p:spPr>
          <a:xfrm>
            <a:off x="1656550" y="7185675"/>
            <a:ext cx="0" cy="312300"/>
          </a:xfrm>
          <a:prstGeom prst="straightConnector1">
            <a:avLst/>
          </a:prstGeom>
          <a:noFill/>
          <a:ln cap="flat" cmpd="sng" w="9525">
            <a:solidFill>
              <a:srgbClr val="CCCCCC"/>
            </a:solidFill>
            <a:prstDash val="solid"/>
            <a:round/>
            <a:headEnd len="med" w="med" type="none"/>
            <a:tailEnd len="med" w="med" type="none"/>
          </a:ln>
        </p:spPr>
      </p:cxnSp>
      <p:pic>
        <p:nvPicPr>
          <p:cNvPr id="29" name="Google Shape;29;p2"/>
          <p:cNvPicPr preferRelativeResize="0"/>
          <p:nvPr/>
        </p:nvPicPr>
        <p:blipFill>
          <a:blip r:embed="rId4">
            <a:alphaModFix/>
          </a:blip>
          <a:stretch>
            <a:fillRect/>
          </a:stretch>
        </p:blipFill>
        <p:spPr>
          <a:xfrm>
            <a:off x="548640" y="7178040"/>
            <a:ext cx="830065" cy="310896"/>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2_Step 1_Plan">
  <p:cSld name="CUSTOM_1">
    <p:spTree>
      <p:nvGrpSpPr>
        <p:cNvPr id="30" name="Shape 30"/>
        <p:cNvGrpSpPr/>
        <p:nvPr/>
      </p:nvGrpSpPr>
      <p:grpSpPr>
        <a:xfrm>
          <a:off x="0" y="0"/>
          <a:ext cx="0" cy="0"/>
          <a:chOff x="0" y="0"/>
          <a:chExt cx="0" cy="0"/>
        </a:xfrm>
      </p:grpSpPr>
      <p:pic>
        <p:nvPicPr>
          <p:cNvPr id="31" name="Google Shape;31;p3"/>
          <p:cNvPicPr preferRelativeResize="0"/>
          <p:nvPr/>
        </p:nvPicPr>
        <p:blipFill>
          <a:blip r:embed="rId2">
            <a:alphaModFix amt="90000"/>
          </a:blip>
          <a:stretch>
            <a:fillRect/>
          </a:stretch>
        </p:blipFill>
        <p:spPr>
          <a:xfrm>
            <a:off x="1444" y="0"/>
            <a:ext cx="10055511" cy="7772399"/>
          </a:xfrm>
          <a:prstGeom prst="rect">
            <a:avLst/>
          </a:prstGeom>
          <a:noFill/>
          <a:ln>
            <a:noFill/>
          </a:ln>
        </p:spPr>
      </p:pic>
      <p:sp>
        <p:nvSpPr>
          <p:cNvPr id="32" name="Google Shape;32;p3"/>
          <p:cNvSpPr txBox="1"/>
          <p:nvPr/>
        </p:nvSpPr>
        <p:spPr>
          <a:xfrm>
            <a:off x="3746575" y="7379200"/>
            <a:ext cx="5763000" cy="138600"/>
          </a:xfrm>
          <a:prstGeom prst="rect">
            <a:avLst/>
          </a:prstGeom>
          <a:noFill/>
          <a:ln>
            <a:noFill/>
          </a:ln>
        </p:spPr>
        <p:txBody>
          <a:bodyPr anchorCtr="0" anchor="t" bIns="0" lIns="0" spcFirstLastPara="1" rIns="0" wrap="square" tIns="0">
            <a:spAutoFit/>
          </a:bodyPr>
          <a:lstStyle/>
          <a:p>
            <a:pPr indent="0" lvl="0" marL="0" marR="0" rtl="0" algn="r">
              <a:lnSpc>
                <a:spcPct val="110000"/>
              </a:lnSpc>
              <a:spcBef>
                <a:spcPts val="0"/>
              </a:spcBef>
              <a:spcAft>
                <a:spcPts val="0"/>
              </a:spcAft>
              <a:buClr>
                <a:srgbClr val="9F9F9F"/>
              </a:buClr>
              <a:buSzPts val="900"/>
              <a:buFont typeface="Arial"/>
              <a:buNone/>
            </a:pPr>
            <a:r>
              <a:rPr b="0" i="0" lang="en" sz="900" u="none" cap="none" strike="noStrike">
                <a:solidFill>
                  <a:srgbClr val="A5A5A5"/>
                </a:solidFill>
                <a:latin typeface="Montserrat"/>
                <a:ea typeface="Montserrat"/>
                <a:cs typeface="Montserrat"/>
                <a:sym typeface="Montserrat"/>
              </a:rPr>
              <a:t>©202</a:t>
            </a:r>
            <a:r>
              <a:rPr lang="en" sz="900">
                <a:solidFill>
                  <a:srgbClr val="A5A5A5"/>
                </a:solidFill>
                <a:latin typeface="Montserrat"/>
                <a:ea typeface="Montserrat"/>
                <a:cs typeface="Montserrat"/>
                <a:sym typeface="Montserrat"/>
              </a:rPr>
              <a:t>3</a:t>
            </a:r>
            <a:r>
              <a:rPr b="0" i="0" lang="en" sz="900" u="none" cap="none" strike="noStrike">
                <a:solidFill>
                  <a:srgbClr val="A5A5A5"/>
                </a:solidFill>
                <a:latin typeface="Montserrat"/>
                <a:ea typeface="Montserrat"/>
                <a:cs typeface="Montserrat"/>
                <a:sym typeface="Montserrat"/>
              </a:rPr>
              <a:t> The Clearing, Inc. All Rights Reserved.</a:t>
            </a:r>
            <a:endParaRPr sz="1400"/>
          </a:p>
        </p:txBody>
      </p:sp>
      <p:sp>
        <p:nvSpPr>
          <p:cNvPr id="33" name="Google Shape;33;p3"/>
          <p:cNvSpPr txBox="1"/>
          <p:nvPr/>
        </p:nvSpPr>
        <p:spPr>
          <a:xfrm>
            <a:off x="1792200" y="502925"/>
            <a:ext cx="7717500" cy="457200"/>
          </a:xfrm>
          <a:prstGeom prst="rect">
            <a:avLst/>
          </a:prstGeom>
          <a:noFill/>
          <a:ln>
            <a:noFill/>
          </a:ln>
        </p:spPr>
        <p:txBody>
          <a:bodyPr anchorCtr="0" anchor="t" bIns="0" lIns="182875" spcFirstLastPara="1" rIns="0" wrap="square" tIns="0">
            <a:spAutoFit/>
          </a:bodyPr>
          <a:lstStyle/>
          <a:p>
            <a:pPr indent="0" lvl="0" marL="0" rtl="0" algn="l">
              <a:lnSpc>
                <a:spcPct val="90000"/>
              </a:lnSpc>
              <a:spcBef>
                <a:spcPts val="0"/>
              </a:spcBef>
              <a:spcAft>
                <a:spcPts val="0"/>
              </a:spcAft>
              <a:buNone/>
            </a:pPr>
            <a:r>
              <a:rPr lang="en" sz="3300">
                <a:latin typeface="Montserrat ExtraBold"/>
                <a:ea typeface="Montserrat ExtraBold"/>
                <a:cs typeface="Montserrat ExtraBold"/>
                <a:sym typeface="Montserrat ExtraBold"/>
              </a:rPr>
              <a:t>Plan</a:t>
            </a:r>
            <a:endParaRPr sz="3300">
              <a:latin typeface="Montserrat ExtraBold"/>
              <a:ea typeface="Montserrat ExtraBold"/>
              <a:cs typeface="Montserrat ExtraBold"/>
              <a:sym typeface="Montserrat ExtraBold"/>
            </a:endParaRPr>
          </a:p>
        </p:txBody>
      </p:sp>
      <p:sp>
        <p:nvSpPr>
          <p:cNvPr id="34" name="Google Shape;34;p3"/>
          <p:cNvSpPr txBox="1"/>
          <p:nvPr/>
        </p:nvSpPr>
        <p:spPr>
          <a:xfrm>
            <a:off x="0" y="528425"/>
            <a:ext cx="1792200" cy="406200"/>
          </a:xfrm>
          <a:prstGeom prst="rect">
            <a:avLst/>
          </a:prstGeom>
          <a:solidFill>
            <a:schemeClr val="accent5"/>
          </a:solidFill>
          <a:ln>
            <a:noFill/>
          </a:ln>
          <a:effectLst>
            <a:outerShdw blurRad="157163" rotWithShape="0" algn="bl" dir="2400000" dist="95250">
              <a:schemeClr val="accent5">
                <a:alpha val="10000"/>
              </a:schemeClr>
            </a:outerShdw>
          </a:effectLst>
        </p:spPr>
        <p:txBody>
          <a:bodyPr anchorCtr="0" anchor="t" bIns="91425" lIns="548625" spcFirstLastPara="1" rIns="0" wrap="square" tIns="91425">
            <a:spAutoFit/>
          </a:bodyPr>
          <a:lstStyle/>
          <a:p>
            <a:pPr indent="0" lvl="0" marL="0" rtl="0" algn="l">
              <a:lnSpc>
                <a:spcPct val="90000"/>
              </a:lnSpc>
              <a:spcBef>
                <a:spcPts val="0"/>
              </a:spcBef>
              <a:spcAft>
                <a:spcPts val="0"/>
              </a:spcAft>
              <a:buClr>
                <a:schemeClr val="dk1"/>
              </a:buClr>
              <a:buSzPts val="1100"/>
              <a:buFont typeface="Arial"/>
              <a:buNone/>
            </a:pPr>
            <a:r>
              <a:rPr lang="en" sz="1600">
                <a:solidFill>
                  <a:srgbClr val="FFFFFF"/>
                </a:solidFill>
                <a:latin typeface="Montserrat ExtraBold"/>
                <a:ea typeface="Montserrat ExtraBold"/>
                <a:cs typeface="Montserrat ExtraBold"/>
                <a:sym typeface="Montserrat ExtraBold"/>
              </a:rPr>
              <a:t>STEP 1 </a:t>
            </a:r>
            <a:endParaRPr sz="1600">
              <a:solidFill>
                <a:srgbClr val="FFFFFF"/>
              </a:solidFill>
            </a:endParaRPr>
          </a:p>
        </p:txBody>
      </p:sp>
      <p:grpSp>
        <p:nvGrpSpPr>
          <p:cNvPr id="35" name="Google Shape;35;p3"/>
          <p:cNvGrpSpPr/>
          <p:nvPr/>
        </p:nvGrpSpPr>
        <p:grpSpPr>
          <a:xfrm>
            <a:off x="548700" y="2568425"/>
            <a:ext cx="8961000" cy="2982900"/>
            <a:chOff x="548700" y="2394675"/>
            <a:chExt cx="8961000" cy="2982900"/>
          </a:xfrm>
        </p:grpSpPr>
        <p:sp>
          <p:nvSpPr>
            <p:cNvPr id="36" name="Google Shape;36;p3"/>
            <p:cNvSpPr txBox="1"/>
            <p:nvPr/>
          </p:nvSpPr>
          <p:spPr>
            <a:xfrm>
              <a:off x="4053900" y="2394675"/>
              <a:ext cx="5455800" cy="2982900"/>
            </a:xfrm>
            <a:prstGeom prst="rect">
              <a:avLst/>
            </a:prstGeom>
            <a:noFill/>
            <a:ln>
              <a:noFill/>
            </a:ln>
          </p:spPr>
          <p:txBody>
            <a:bodyPr anchorCtr="0" anchor="t" bIns="0" lIns="0" spcFirstLastPara="1" rIns="0" wrap="square" tIns="0">
              <a:spAutoFit/>
            </a:bodyPr>
            <a:lstStyle/>
            <a:p>
              <a:pPr indent="0" lvl="0" marL="0" rtl="0" algn="l">
                <a:lnSpc>
                  <a:spcPct val="135000"/>
                </a:lnSpc>
                <a:spcBef>
                  <a:spcPts val="0"/>
                </a:spcBef>
                <a:spcAft>
                  <a:spcPts val="0"/>
                </a:spcAft>
                <a:buNone/>
              </a:pPr>
              <a:r>
                <a:rPr lang="en" sz="1800">
                  <a:solidFill>
                    <a:schemeClr val="dk1"/>
                  </a:solidFill>
                  <a:latin typeface="Karla"/>
                  <a:ea typeface="Karla"/>
                  <a:cs typeface="Karla"/>
                  <a:sym typeface="Karla"/>
                </a:rPr>
                <a:t>Think of an effort you are involved with and </a:t>
              </a:r>
              <a:br>
                <a:rPr lang="en" sz="1800">
                  <a:solidFill>
                    <a:schemeClr val="dk1"/>
                  </a:solidFill>
                  <a:latin typeface="Karla"/>
                  <a:ea typeface="Karla"/>
                  <a:cs typeface="Karla"/>
                  <a:sym typeface="Karla"/>
                </a:rPr>
              </a:br>
              <a:r>
                <a:rPr b="1" lang="en" sz="1800">
                  <a:solidFill>
                    <a:schemeClr val="dk1"/>
                  </a:solidFill>
                  <a:latin typeface="Karla"/>
                  <a:ea typeface="Karla"/>
                  <a:cs typeface="Karla"/>
                  <a:sym typeface="Karla"/>
                </a:rPr>
                <a:t>what it is you are trying to accomplish. </a:t>
              </a:r>
              <a:endParaRPr b="1" sz="1800">
                <a:solidFill>
                  <a:schemeClr val="dk1"/>
                </a:solidFill>
                <a:latin typeface="Karla"/>
                <a:ea typeface="Karla"/>
                <a:cs typeface="Karla"/>
                <a:sym typeface="Karla"/>
              </a:endParaRPr>
            </a:p>
            <a:p>
              <a:pPr indent="0" lvl="0" marL="0" rtl="0" algn="l">
                <a:lnSpc>
                  <a:spcPct val="135000"/>
                </a:lnSpc>
                <a:spcBef>
                  <a:spcPts val="1800"/>
                </a:spcBef>
                <a:spcAft>
                  <a:spcPts val="0"/>
                </a:spcAft>
                <a:buNone/>
              </a:pPr>
              <a:r>
                <a:rPr b="1" lang="en" sz="1800">
                  <a:solidFill>
                    <a:schemeClr val="dk1"/>
                  </a:solidFill>
                  <a:latin typeface="Karla"/>
                  <a:ea typeface="Karla"/>
                  <a:cs typeface="Karla"/>
                  <a:sym typeface="Karla"/>
                </a:rPr>
                <a:t>Who do you need to involve to make it happen?</a:t>
              </a:r>
              <a:r>
                <a:rPr lang="en" sz="1800">
                  <a:solidFill>
                    <a:schemeClr val="dk1"/>
                  </a:solidFill>
                  <a:latin typeface="Karla"/>
                  <a:ea typeface="Karla"/>
                  <a:cs typeface="Karla"/>
                  <a:sym typeface="Karla"/>
                </a:rPr>
                <a:t> </a:t>
              </a:r>
              <a:endParaRPr sz="1800">
                <a:solidFill>
                  <a:schemeClr val="dk1"/>
                </a:solidFill>
                <a:latin typeface="Karla"/>
                <a:ea typeface="Karla"/>
                <a:cs typeface="Karla"/>
                <a:sym typeface="Karla"/>
              </a:endParaRPr>
            </a:p>
            <a:p>
              <a:pPr indent="0" lvl="0" marL="0" rtl="0" algn="l">
                <a:lnSpc>
                  <a:spcPct val="135000"/>
                </a:lnSpc>
                <a:spcBef>
                  <a:spcPts val="1800"/>
                </a:spcBef>
                <a:spcAft>
                  <a:spcPts val="1800"/>
                </a:spcAft>
                <a:buNone/>
              </a:pPr>
              <a:r>
                <a:rPr lang="en" sz="1800">
                  <a:solidFill>
                    <a:schemeClr val="dk1"/>
                  </a:solidFill>
                  <a:latin typeface="Karla"/>
                  <a:ea typeface="Karla"/>
                  <a:cs typeface="Karla"/>
                  <a:sym typeface="Karla"/>
                </a:rPr>
                <a:t>Write the names of the fewest, most important people necessary to achieve your stated outcomes. Keeping the group that will do the Power Map small will allow for honesty and accuracy.</a:t>
              </a:r>
              <a:endParaRPr sz="1800">
                <a:latin typeface="Karla"/>
                <a:ea typeface="Karla"/>
                <a:cs typeface="Karla"/>
                <a:sym typeface="Karla"/>
              </a:endParaRPr>
            </a:p>
          </p:txBody>
        </p:sp>
        <p:pic>
          <p:nvPicPr>
            <p:cNvPr id="37" name="Google Shape;37;p3"/>
            <p:cNvPicPr preferRelativeResize="0"/>
            <p:nvPr/>
          </p:nvPicPr>
          <p:blipFill rotWithShape="1">
            <a:blip r:embed="rId3">
              <a:alphaModFix/>
            </a:blip>
            <a:srcRect b="0" l="14486" r="18784" t="0"/>
            <a:stretch/>
          </p:blipFill>
          <p:spPr>
            <a:xfrm>
              <a:off x="548700" y="2514513"/>
              <a:ext cx="2743200" cy="2743200"/>
            </a:xfrm>
            <a:prstGeom prst="ellipse">
              <a:avLst/>
            </a:prstGeom>
            <a:noFill/>
            <a:ln>
              <a:noFill/>
            </a:ln>
          </p:spPr>
        </p:pic>
        <p:cxnSp>
          <p:nvCxnSpPr>
            <p:cNvPr id="38" name="Google Shape;38;p3"/>
            <p:cNvCxnSpPr/>
            <p:nvPr/>
          </p:nvCxnSpPr>
          <p:spPr>
            <a:xfrm>
              <a:off x="3672900" y="2394675"/>
              <a:ext cx="0" cy="2982900"/>
            </a:xfrm>
            <a:prstGeom prst="straightConnector1">
              <a:avLst/>
            </a:prstGeom>
            <a:noFill/>
            <a:ln cap="flat" cmpd="sng" w="9525">
              <a:solidFill>
                <a:srgbClr val="D9D9D9"/>
              </a:solidFill>
              <a:prstDash val="solid"/>
              <a:round/>
              <a:headEnd len="med" w="med" type="none"/>
              <a:tailEnd len="med" w="med" type="none"/>
            </a:ln>
          </p:spPr>
        </p:cxnSp>
      </p:grpSp>
      <p:pic>
        <p:nvPicPr>
          <p:cNvPr id="39" name="Google Shape;39;p3"/>
          <p:cNvPicPr preferRelativeResize="0"/>
          <p:nvPr/>
        </p:nvPicPr>
        <p:blipFill>
          <a:blip r:embed="rId4">
            <a:alphaModFix/>
          </a:blip>
          <a:stretch>
            <a:fillRect/>
          </a:stretch>
        </p:blipFill>
        <p:spPr>
          <a:xfrm>
            <a:off x="1961350" y="7185663"/>
            <a:ext cx="1785223" cy="310896"/>
          </a:xfrm>
          <a:prstGeom prst="rect">
            <a:avLst/>
          </a:prstGeom>
          <a:noFill/>
          <a:ln>
            <a:noFill/>
          </a:ln>
        </p:spPr>
      </p:pic>
      <p:cxnSp>
        <p:nvCxnSpPr>
          <p:cNvPr id="40" name="Google Shape;40;p3"/>
          <p:cNvCxnSpPr/>
          <p:nvPr/>
        </p:nvCxnSpPr>
        <p:spPr>
          <a:xfrm>
            <a:off x="1656550" y="7185675"/>
            <a:ext cx="0" cy="312300"/>
          </a:xfrm>
          <a:prstGeom prst="straightConnector1">
            <a:avLst/>
          </a:prstGeom>
          <a:noFill/>
          <a:ln cap="flat" cmpd="sng" w="9525">
            <a:solidFill>
              <a:srgbClr val="CCCCCC"/>
            </a:solidFill>
            <a:prstDash val="solid"/>
            <a:round/>
            <a:headEnd len="med" w="med" type="none"/>
            <a:tailEnd len="med" w="med" type="none"/>
          </a:ln>
        </p:spPr>
      </p:cxnSp>
      <p:pic>
        <p:nvPicPr>
          <p:cNvPr id="41" name="Google Shape;41;p3"/>
          <p:cNvPicPr preferRelativeResize="0"/>
          <p:nvPr/>
        </p:nvPicPr>
        <p:blipFill>
          <a:blip r:embed="rId5">
            <a:alphaModFix/>
          </a:blip>
          <a:stretch>
            <a:fillRect/>
          </a:stretch>
        </p:blipFill>
        <p:spPr>
          <a:xfrm>
            <a:off x="548640" y="7178040"/>
            <a:ext cx="830065" cy="310896"/>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3_Step 2_Define Power Map &quot;Measures&quot;">
  <p:cSld name="CUSTOM_2">
    <p:spTree>
      <p:nvGrpSpPr>
        <p:cNvPr id="42" name="Shape 42"/>
        <p:cNvGrpSpPr/>
        <p:nvPr/>
      </p:nvGrpSpPr>
      <p:grpSpPr>
        <a:xfrm>
          <a:off x="0" y="0"/>
          <a:ext cx="0" cy="0"/>
          <a:chOff x="0" y="0"/>
          <a:chExt cx="0" cy="0"/>
        </a:xfrm>
      </p:grpSpPr>
      <p:pic>
        <p:nvPicPr>
          <p:cNvPr id="43" name="Google Shape;43;p4"/>
          <p:cNvPicPr preferRelativeResize="0"/>
          <p:nvPr/>
        </p:nvPicPr>
        <p:blipFill>
          <a:blip r:embed="rId2">
            <a:alphaModFix amt="90000"/>
          </a:blip>
          <a:stretch>
            <a:fillRect/>
          </a:stretch>
        </p:blipFill>
        <p:spPr>
          <a:xfrm>
            <a:off x="1444" y="0"/>
            <a:ext cx="10055511" cy="7772399"/>
          </a:xfrm>
          <a:prstGeom prst="rect">
            <a:avLst/>
          </a:prstGeom>
          <a:noFill/>
          <a:ln>
            <a:noFill/>
          </a:ln>
        </p:spPr>
      </p:pic>
      <p:sp>
        <p:nvSpPr>
          <p:cNvPr id="44" name="Google Shape;44;p4"/>
          <p:cNvSpPr txBox="1"/>
          <p:nvPr/>
        </p:nvSpPr>
        <p:spPr>
          <a:xfrm>
            <a:off x="3746575" y="7379200"/>
            <a:ext cx="5763000" cy="138600"/>
          </a:xfrm>
          <a:prstGeom prst="rect">
            <a:avLst/>
          </a:prstGeom>
          <a:noFill/>
          <a:ln>
            <a:noFill/>
          </a:ln>
        </p:spPr>
        <p:txBody>
          <a:bodyPr anchorCtr="0" anchor="t" bIns="0" lIns="0" spcFirstLastPara="1" rIns="0" wrap="square" tIns="0">
            <a:spAutoFit/>
          </a:bodyPr>
          <a:lstStyle/>
          <a:p>
            <a:pPr indent="0" lvl="0" marL="0" marR="0" rtl="0" algn="r">
              <a:lnSpc>
                <a:spcPct val="110000"/>
              </a:lnSpc>
              <a:spcBef>
                <a:spcPts val="0"/>
              </a:spcBef>
              <a:spcAft>
                <a:spcPts val="0"/>
              </a:spcAft>
              <a:buClr>
                <a:srgbClr val="9F9F9F"/>
              </a:buClr>
              <a:buSzPts val="900"/>
              <a:buFont typeface="Arial"/>
              <a:buNone/>
            </a:pPr>
            <a:r>
              <a:rPr b="0" i="0" lang="en" sz="900" u="none" cap="none" strike="noStrike">
                <a:solidFill>
                  <a:srgbClr val="A5A5A5"/>
                </a:solidFill>
                <a:latin typeface="Montserrat"/>
                <a:ea typeface="Montserrat"/>
                <a:cs typeface="Montserrat"/>
                <a:sym typeface="Montserrat"/>
              </a:rPr>
              <a:t>©202</a:t>
            </a:r>
            <a:r>
              <a:rPr lang="en" sz="900">
                <a:solidFill>
                  <a:srgbClr val="A5A5A5"/>
                </a:solidFill>
                <a:latin typeface="Montserrat"/>
                <a:ea typeface="Montserrat"/>
                <a:cs typeface="Montserrat"/>
                <a:sym typeface="Montserrat"/>
              </a:rPr>
              <a:t>3</a:t>
            </a:r>
            <a:r>
              <a:rPr b="0" i="0" lang="en" sz="900" u="none" cap="none" strike="noStrike">
                <a:solidFill>
                  <a:srgbClr val="A5A5A5"/>
                </a:solidFill>
                <a:latin typeface="Montserrat"/>
                <a:ea typeface="Montserrat"/>
                <a:cs typeface="Montserrat"/>
                <a:sym typeface="Montserrat"/>
              </a:rPr>
              <a:t> The Clearing, Inc. All Rights Reserved.</a:t>
            </a:r>
            <a:endParaRPr sz="1400"/>
          </a:p>
        </p:txBody>
      </p:sp>
      <p:sp>
        <p:nvSpPr>
          <p:cNvPr id="45" name="Google Shape;45;p4"/>
          <p:cNvSpPr txBox="1"/>
          <p:nvPr/>
        </p:nvSpPr>
        <p:spPr>
          <a:xfrm>
            <a:off x="1792200" y="502925"/>
            <a:ext cx="7717500" cy="457200"/>
          </a:xfrm>
          <a:prstGeom prst="rect">
            <a:avLst/>
          </a:prstGeom>
          <a:noFill/>
          <a:ln>
            <a:noFill/>
          </a:ln>
        </p:spPr>
        <p:txBody>
          <a:bodyPr anchorCtr="0" anchor="t" bIns="0" lIns="182875" spcFirstLastPara="1" rIns="0" wrap="square" tIns="0">
            <a:spAutoFit/>
          </a:bodyPr>
          <a:lstStyle/>
          <a:p>
            <a:pPr indent="0" lvl="0" marL="0" rtl="0" algn="l">
              <a:lnSpc>
                <a:spcPct val="90000"/>
              </a:lnSpc>
              <a:spcBef>
                <a:spcPts val="0"/>
              </a:spcBef>
              <a:spcAft>
                <a:spcPts val="0"/>
              </a:spcAft>
              <a:buNone/>
            </a:pPr>
            <a:r>
              <a:rPr lang="en" sz="3300">
                <a:latin typeface="Montserrat ExtraBold"/>
                <a:ea typeface="Montserrat ExtraBold"/>
                <a:cs typeface="Montserrat ExtraBold"/>
                <a:sym typeface="Montserrat ExtraBold"/>
              </a:rPr>
              <a:t>Define Power Map “Measures”</a:t>
            </a:r>
            <a:endParaRPr sz="3300">
              <a:latin typeface="Montserrat ExtraBold"/>
              <a:ea typeface="Montserrat ExtraBold"/>
              <a:cs typeface="Montserrat ExtraBold"/>
              <a:sym typeface="Montserrat ExtraBold"/>
            </a:endParaRPr>
          </a:p>
        </p:txBody>
      </p:sp>
      <p:sp>
        <p:nvSpPr>
          <p:cNvPr id="46" name="Google Shape;46;p4"/>
          <p:cNvSpPr txBox="1"/>
          <p:nvPr/>
        </p:nvSpPr>
        <p:spPr>
          <a:xfrm>
            <a:off x="0" y="528425"/>
            <a:ext cx="1792200" cy="406200"/>
          </a:xfrm>
          <a:prstGeom prst="rect">
            <a:avLst/>
          </a:prstGeom>
          <a:solidFill>
            <a:schemeClr val="accent5"/>
          </a:solidFill>
          <a:ln>
            <a:noFill/>
          </a:ln>
          <a:effectLst>
            <a:outerShdw blurRad="157163" rotWithShape="0" algn="bl" dir="2400000" dist="95250">
              <a:schemeClr val="accent5">
                <a:alpha val="10000"/>
              </a:schemeClr>
            </a:outerShdw>
          </a:effectLst>
        </p:spPr>
        <p:txBody>
          <a:bodyPr anchorCtr="0" anchor="t" bIns="91425" lIns="548625" spcFirstLastPara="1" rIns="0" wrap="square" tIns="91425">
            <a:spAutoFit/>
          </a:bodyPr>
          <a:lstStyle/>
          <a:p>
            <a:pPr indent="0" lvl="0" marL="0" rtl="0" algn="l">
              <a:lnSpc>
                <a:spcPct val="90000"/>
              </a:lnSpc>
              <a:spcBef>
                <a:spcPts val="0"/>
              </a:spcBef>
              <a:spcAft>
                <a:spcPts val="0"/>
              </a:spcAft>
              <a:buNone/>
            </a:pPr>
            <a:r>
              <a:rPr lang="en" sz="1600">
                <a:solidFill>
                  <a:srgbClr val="FFFFFF"/>
                </a:solidFill>
                <a:latin typeface="Montserrat ExtraBold"/>
                <a:ea typeface="Montserrat ExtraBold"/>
                <a:cs typeface="Montserrat ExtraBold"/>
                <a:sym typeface="Montserrat ExtraBold"/>
              </a:rPr>
              <a:t>STEP 2 </a:t>
            </a:r>
            <a:endParaRPr sz="1600">
              <a:solidFill>
                <a:srgbClr val="FFFFFF"/>
              </a:solidFill>
            </a:endParaRPr>
          </a:p>
        </p:txBody>
      </p:sp>
      <p:sp>
        <p:nvSpPr>
          <p:cNvPr id="47" name="Google Shape;47;p4"/>
          <p:cNvSpPr txBox="1"/>
          <p:nvPr/>
        </p:nvSpPr>
        <p:spPr>
          <a:xfrm>
            <a:off x="4815900" y="1565376"/>
            <a:ext cx="4693800" cy="4248300"/>
          </a:xfrm>
          <a:prstGeom prst="rect">
            <a:avLst/>
          </a:prstGeom>
          <a:noFill/>
          <a:ln>
            <a:noFill/>
          </a:ln>
        </p:spPr>
        <p:txBody>
          <a:bodyPr anchorCtr="0" anchor="t" bIns="0" lIns="0" spcFirstLastPara="1" rIns="0" wrap="square" tIns="0">
            <a:spAutoFit/>
          </a:bodyPr>
          <a:lstStyle/>
          <a:p>
            <a:pPr indent="0" lvl="0" marL="0" rtl="0" algn="l">
              <a:lnSpc>
                <a:spcPct val="135000"/>
              </a:lnSpc>
              <a:spcBef>
                <a:spcPts val="0"/>
              </a:spcBef>
              <a:spcAft>
                <a:spcPts val="0"/>
              </a:spcAft>
              <a:buNone/>
            </a:pPr>
            <a:r>
              <a:rPr lang="en" sz="1800">
                <a:solidFill>
                  <a:schemeClr val="dk1"/>
                </a:solidFill>
                <a:latin typeface="Karla"/>
                <a:ea typeface="Karla"/>
                <a:cs typeface="Karla"/>
                <a:sym typeface="Karla"/>
              </a:rPr>
              <a:t>Identify the aspects of </a:t>
            </a:r>
            <a:r>
              <a:rPr b="1" lang="en" sz="1800">
                <a:solidFill>
                  <a:schemeClr val="dk1"/>
                </a:solidFill>
                <a:latin typeface="Karla"/>
                <a:ea typeface="Karla"/>
                <a:cs typeface="Karla"/>
                <a:sym typeface="Karla"/>
              </a:rPr>
              <a:t>Influence</a:t>
            </a:r>
            <a:r>
              <a:rPr lang="en" sz="1800">
                <a:solidFill>
                  <a:schemeClr val="dk1"/>
                </a:solidFill>
                <a:latin typeface="Karla"/>
                <a:ea typeface="Karla"/>
                <a:cs typeface="Karla"/>
                <a:sym typeface="Karla"/>
              </a:rPr>
              <a:t> and </a:t>
            </a:r>
            <a:r>
              <a:rPr b="1" lang="en" sz="1800">
                <a:solidFill>
                  <a:schemeClr val="dk1"/>
                </a:solidFill>
                <a:latin typeface="Karla"/>
                <a:ea typeface="Karla"/>
                <a:cs typeface="Karla"/>
                <a:sym typeface="Karla"/>
              </a:rPr>
              <a:t>Commitment</a:t>
            </a:r>
            <a:r>
              <a:rPr lang="en" sz="1800">
                <a:solidFill>
                  <a:schemeClr val="dk1"/>
                </a:solidFill>
                <a:latin typeface="Karla"/>
                <a:ea typeface="Karla"/>
                <a:cs typeface="Karla"/>
                <a:sym typeface="Karla"/>
              </a:rPr>
              <a:t> that would best measure what’s needed for success: You might </a:t>
            </a:r>
            <a:br>
              <a:rPr lang="en" sz="1800">
                <a:solidFill>
                  <a:schemeClr val="dk1"/>
                </a:solidFill>
                <a:latin typeface="Karla"/>
                <a:ea typeface="Karla"/>
                <a:cs typeface="Karla"/>
                <a:sym typeface="Karla"/>
              </a:rPr>
            </a:br>
            <a:r>
              <a:rPr lang="en" sz="1800">
                <a:solidFill>
                  <a:schemeClr val="dk1"/>
                </a:solidFill>
                <a:latin typeface="Karla"/>
                <a:ea typeface="Karla"/>
                <a:cs typeface="Karla"/>
                <a:sym typeface="Karla"/>
              </a:rPr>
              <a:t>want to identify the amount of power </a:t>
            </a:r>
            <a:br>
              <a:rPr lang="en" sz="1800">
                <a:solidFill>
                  <a:schemeClr val="dk1"/>
                </a:solidFill>
                <a:latin typeface="Karla"/>
                <a:ea typeface="Karla"/>
                <a:cs typeface="Karla"/>
                <a:sym typeface="Karla"/>
              </a:rPr>
            </a:br>
            <a:r>
              <a:rPr lang="en" sz="1800">
                <a:solidFill>
                  <a:schemeClr val="dk1"/>
                </a:solidFill>
                <a:latin typeface="Karla"/>
                <a:ea typeface="Karla"/>
                <a:cs typeface="Karla"/>
                <a:sym typeface="Karla"/>
              </a:rPr>
              <a:t>versus influence a leader has, or the </a:t>
            </a:r>
            <a:br>
              <a:rPr lang="en" sz="1800">
                <a:solidFill>
                  <a:schemeClr val="dk1"/>
                </a:solidFill>
                <a:latin typeface="Karla"/>
                <a:ea typeface="Karla"/>
                <a:cs typeface="Karla"/>
                <a:sym typeface="Karla"/>
              </a:rPr>
            </a:br>
            <a:r>
              <a:rPr lang="en" sz="1800">
                <a:solidFill>
                  <a:schemeClr val="dk1"/>
                </a:solidFill>
                <a:latin typeface="Karla"/>
                <a:ea typeface="Karla"/>
                <a:cs typeface="Karla"/>
                <a:sym typeface="Karla"/>
              </a:rPr>
              <a:t>amount of agreement or commitment </a:t>
            </a:r>
            <a:br>
              <a:rPr lang="en" sz="1800">
                <a:solidFill>
                  <a:schemeClr val="dk1"/>
                </a:solidFill>
                <a:latin typeface="Karla"/>
                <a:ea typeface="Karla"/>
                <a:cs typeface="Karla"/>
                <a:sym typeface="Karla"/>
              </a:rPr>
            </a:br>
            <a:r>
              <a:rPr lang="en" sz="1800">
                <a:solidFill>
                  <a:schemeClr val="dk1"/>
                </a:solidFill>
                <a:latin typeface="Karla"/>
                <a:ea typeface="Karla"/>
                <a:cs typeface="Karla"/>
                <a:sym typeface="Karla"/>
              </a:rPr>
              <a:t>that person exhibits. </a:t>
            </a:r>
            <a:endParaRPr sz="1800">
              <a:solidFill>
                <a:schemeClr val="dk1"/>
              </a:solidFill>
              <a:latin typeface="Karla"/>
              <a:ea typeface="Karla"/>
              <a:cs typeface="Karla"/>
              <a:sym typeface="Karla"/>
            </a:endParaRPr>
          </a:p>
          <a:p>
            <a:pPr indent="0" lvl="0" marL="0" rtl="0" algn="l">
              <a:lnSpc>
                <a:spcPct val="135000"/>
              </a:lnSpc>
              <a:spcBef>
                <a:spcPts val="1800"/>
              </a:spcBef>
              <a:spcAft>
                <a:spcPts val="1800"/>
              </a:spcAft>
              <a:buNone/>
            </a:pPr>
            <a:r>
              <a:rPr lang="en" sz="1800">
                <a:solidFill>
                  <a:schemeClr val="dk1"/>
                </a:solidFill>
                <a:latin typeface="Karla"/>
                <a:ea typeface="Karla"/>
                <a:cs typeface="Karla"/>
                <a:sym typeface="Karla"/>
              </a:rPr>
              <a:t>Place those measures along the </a:t>
            </a:r>
            <a:r>
              <a:rPr b="1" lang="en" sz="1800">
                <a:solidFill>
                  <a:schemeClr val="dk1"/>
                </a:solidFill>
                <a:latin typeface="Karla"/>
                <a:ea typeface="Karla"/>
                <a:cs typeface="Karla"/>
                <a:sym typeface="Karla"/>
              </a:rPr>
              <a:t>X axis</a:t>
            </a:r>
            <a:r>
              <a:rPr lang="en" sz="1800">
                <a:solidFill>
                  <a:schemeClr val="dk1"/>
                </a:solidFill>
                <a:latin typeface="Karla"/>
                <a:ea typeface="Karla"/>
                <a:cs typeface="Karla"/>
                <a:sym typeface="Karla"/>
              </a:rPr>
              <a:t> </a:t>
            </a:r>
            <a:br>
              <a:rPr lang="en" sz="1800">
                <a:solidFill>
                  <a:schemeClr val="dk1"/>
                </a:solidFill>
                <a:latin typeface="Karla"/>
                <a:ea typeface="Karla"/>
                <a:cs typeface="Karla"/>
                <a:sym typeface="Karla"/>
              </a:rPr>
            </a:br>
            <a:r>
              <a:rPr lang="en" sz="1800">
                <a:solidFill>
                  <a:schemeClr val="dk1"/>
                </a:solidFill>
                <a:latin typeface="Karla"/>
                <a:ea typeface="Karla"/>
                <a:cs typeface="Karla"/>
                <a:sym typeface="Karla"/>
              </a:rPr>
              <a:t>(up and down) and the </a:t>
            </a:r>
            <a:r>
              <a:rPr b="1" lang="en" sz="1800">
                <a:solidFill>
                  <a:schemeClr val="dk1"/>
                </a:solidFill>
                <a:latin typeface="Karla"/>
                <a:ea typeface="Karla"/>
                <a:cs typeface="Karla"/>
                <a:sym typeface="Karla"/>
              </a:rPr>
              <a:t>Y axis</a:t>
            </a:r>
            <a:r>
              <a:rPr lang="en" sz="1800">
                <a:solidFill>
                  <a:schemeClr val="dk1"/>
                </a:solidFill>
                <a:latin typeface="Karla"/>
                <a:ea typeface="Karla"/>
                <a:cs typeface="Karla"/>
                <a:sym typeface="Karla"/>
              </a:rPr>
              <a:t> (side to side) (or in four quadrants). Identify labels for </a:t>
            </a:r>
            <a:br>
              <a:rPr lang="en" sz="1800">
                <a:solidFill>
                  <a:schemeClr val="dk1"/>
                </a:solidFill>
                <a:latin typeface="Karla"/>
                <a:ea typeface="Karla"/>
                <a:cs typeface="Karla"/>
                <a:sym typeface="Karla"/>
              </a:rPr>
            </a:br>
            <a:r>
              <a:rPr lang="en" sz="1800">
                <a:solidFill>
                  <a:schemeClr val="dk1"/>
                </a:solidFill>
                <a:latin typeface="Karla"/>
                <a:ea typeface="Karla"/>
                <a:cs typeface="Karla"/>
                <a:sym typeface="Karla"/>
              </a:rPr>
              <a:t>a</a:t>
            </a:r>
            <a:r>
              <a:rPr lang="en" sz="1800">
                <a:solidFill>
                  <a:schemeClr val="dk1"/>
                </a:solidFill>
                <a:latin typeface="Karla"/>
                <a:ea typeface="Karla"/>
                <a:cs typeface="Karla"/>
                <a:sym typeface="Karla"/>
              </a:rPr>
              <a:t>xis measurements. </a:t>
            </a:r>
            <a:endParaRPr i="1">
              <a:solidFill>
                <a:schemeClr val="dk1"/>
              </a:solidFill>
              <a:latin typeface="Karla"/>
              <a:ea typeface="Karla"/>
              <a:cs typeface="Karla"/>
              <a:sym typeface="Karla"/>
            </a:endParaRPr>
          </a:p>
        </p:txBody>
      </p:sp>
      <p:cxnSp>
        <p:nvCxnSpPr>
          <p:cNvPr id="48" name="Google Shape;48;p4"/>
          <p:cNvCxnSpPr/>
          <p:nvPr/>
        </p:nvCxnSpPr>
        <p:spPr>
          <a:xfrm>
            <a:off x="4434900" y="1565374"/>
            <a:ext cx="0" cy="5445900"/>
          </a:xfrm>
          <a:prstGeom prst="straightConnector1">
            <a:avLst/>
          </a:prstGeom>
          <a:noFill/>
          <a:ln cap="flat" cmpd="sng" w="9525">
            <a:solidFill>
              <a:srgbClr val="D9D9D9"/>
            </a:solidFill>
            <a:prstDash val="solid"/>
            <a:round/>
            <a:headEnd len="med" w="med" type="none"/>
            <a:tailEnd len="med" w="med" type="none"/>
          </a:ln>
        </p:spPr>
      </p:cxnSp>
      <p:pic>
        <p:nvPicPr>
          <p:cNvPr id="49" name="Google Shape;49;p4"/>
          <p:cNvPicPr preferRelativeResize="0"/>
          <p:nvPr/>
        </p:nvPicPr>
        <p:blipFill rotWithShape="1">
          <a:blip r:embed="rId3">
            <a:alphaModFix/>
          </a:blip>
          <a:srcRect b="0" l="20334" r="10052" t="18079"/>
          <a:stretch/>
        </p:blipFill>
        <p:spPr>
          <a:xfrm>
            <a:off x="548700" y="1683873"/>
            <a:ext cx="2743200" cy="2743200"/>
          </a:xfrm>
          <a:prstGeom prst="ellipse">
            <a:avLst/>
          </a:prstGeom>
          <a:noFill/>
          <a:ln>
            <a:noFill/>
          </a:ln>
        </p:spPr>
      </p:pic>
      <p:pic>
        <p:nvPicPr>
          <p:cNvPr id="50" name="Google Shape;50;p4"/>
          <p:cNvPicPr preferRelativeResize="0"/>
          <p:nvPr/>
        </p:nvPicPr>
        <p:blipFill rotWithShape="1">
          <a:blip r:embed="rId2">
            <a:alphaModFix/>
          </a:blip>
          <a:srcRect b="15392" l="11753" r="58269" t="45718"/>
          <a:stretch/>
        </p:blipFill>
        <p:spPr>
          <a:xfrm>
            <a:off x="1169450" y="3425979"/>
            <a:ext cx="3019500" cy="3017400"/>
          </a:xfrm>
          <a:prstGeom prst="ellipse">
            <a:avLst/>
          </a:prstGeom>
          <a:noFill/>
          <a:ln>
            <a:noFill/>
          </a:ln>
        </p:spPr>
      </p:pic>
      <p:sp>
        <p:nvSpPr>
          <p:cNvPr id="51" name="Google Shape;51;p4"/>
          <p:cNvSpPr/>
          <p:nvPr/>
        </p:nvSpPr>
        <p:spPr>
          <a:xfrm>
            <a:off x="1307592" y="3565372"/>
            <a:ext cx="2743200" cy="2743200"/>
          </a:xfrm>
          <a:prstGeom prst="ellipse">
            <a:avLst/>
          </a:pr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2" name="Google Shape;52;p4"/>
          <p:cNvPicPr preferRelativeResize="0"/>
          <p:nvPr/>
        </p:nvPicPr>
        <p:blipFill>
          <a:blip r:embed="rId4">
            <a:alphaModFix/>
          </a:blip>
          <a:stretch>
            <a:fillRect/>
          </a:stretch>
        </p:blipFill>
        <p:spPr>
          <a:xfrm>
            <a:off x="3215000" y="1925807"/>
            <a:ext cx="1491016" cy="499007"/>
          </a:xfrm>
          <a:prstGeom prst="rect">
            <a:avLst/>
          </a:prstGeom>
          <a:noFill/>
          <a:ln>
            <a:noFill/>
          </a:ln>
        </p:spPr>
      </p:pic>
      <p:pic>
        <p:nvPicPr>
          <p:cNvPr id="53" name="Google Shape;53;p4"/>
          <p:cNvPicPr preferRelativeResize="0"/>
          <p:nvPr/>
        </p:nvPicPr>
        <p:blipFill rotWithShape="1">
          <a:blip r:embed="rId5">
            <a:alphaModFix/>
          </a:blip>
          <a:srcRect b="21826" l="5409" r="16416" t="0"/>
          <a:stretch/>
        </p:blipFill>
        <p:spPr>
          <a:xfrm>
            <a:off x="1307600" y="3563079"/>
            <a:ext cx="2743200" cy="2743200"/>
          </a:xfrm>
          <a:prstGeom prst="ellipse">
            <a:avLst/>
          </a:prstGeom>
          <a:noFill/>
          <a:ln>
            <a:noFill/>
          </a:ln>
        </p:spPr>
      </p:pic>
      <p:pic>
        <p:nvPicPr>
          <p:cNvPr id="54" name="Google Shape;54;p4"/>
          <p:cNvPicPr preferRelativeResize="0"/>
          <p:nvPr/>
        </p:nvPicPr>
        <p:blipFill>
          <a:blip r:embed="rId6">
            <a:alphaModFix/>
          </a:blip>
          <a:stretch>
            <a:fillRect/>
          </a:stretch>
        </p:blipFill>
        <p:spPr>
          <a:xfrm rot="1527991">
            <a:off x="3174873" y="5298140"/>
            <a:ext cx="1491014" cy="771808"/>
          </a:xfrm>
          <a:prstGeom prst="rect">
            <a:avLst/>
          </a:prstGeom>
          <a:noFill/>
          <a:ln>
            <a:noFill/>
          </a:ln>
        </p:spPr>
      </p:pic>
      <p:cxnSp>
        <p:nvCxnSpPr>
          <p:cNvPr id="55" name="Google Shape;55;p4"/>
          <p:cNvCxnSpPr/>
          <p:nvPr/>
        </p:nvCxnSpPr>
        <p:spPr>
          <a:xfrm>
            <a:off x="4833475" y="6042274"/>
            <a:ext cx="440400" cy="0"/>
          </a:xfrm>
          <a:prstGeom prst="straightConnector1">
            <a:avLst/>
          </a:prstGeom>
          <a:noFill/>
          <a:ln cap="flat" cmpd="sng" w="38100">
            <a:solidFill>
              <a:srgbClr val="D9D9D9"/>
            </a:solidFill>
            <a:prstDash val="solid"/>
            <a:round/>
            <a:headEnd len="med" w="med" type="none"/>
            <a:tailEnd len="med" w="med" type="none"/>
          </a:ln>
        </p:spPr>
      </p:cxnSp>
      <p:sp>
        <p:nvSpPr>
          <p:cNvPr id="56" name="Google Shape;56;p4"/>
          <p:cNvSpPr txBox="1"/>
          <p:nvPr/>
        </p:nvSpPr>
        <p:spPr>
          <a:xfrm>
            <a:off x="4815900" y="6270876"/>
            <a:ext cx="4693800" cy="740400"/>
          </a:xfrm>
          <a:prstGeom prst="rect">
            <a:avLst/>
          </a:prstGeom>
          <a:noFill/>
          <a:ln>
            <a:noFill/>
          </a:ln>
        </p:spPr>
        <p:txBody>
          <a:bodyPr anchorCtr="0" anchor="t" bIns="0" lIns="0" spcFirstLastPara="1" rIns="0" wrap="square" tIns="0">
            <a:spAutoFit/>
          </a:bodyPr>
          <a:lstStyle/>
          <a:p>
            <a:pPr indent="0" lvl="0" marL="0" rtl="0" algn="l">
              <a:lnSpc>
                <a:spcPct val="135000"/>
              </a:lnSpc>
              <a:spcBef>
                <a:spcPts val="0"/>
              </a:spcBef>
              <a:spcAft>
                <a:spcPts val="1800"/>
              </a:spcAft>
              <a:buNone/>
            </a:pPr>
            <a:r>
              <a:rPr i="1" lang="en" sz="1300">
                <a:solidFill>
                  <a:schemeClr val="dk1"/>
                </a:solidFill>
                <a:latin typeface="Karla"/>
                <a:ea typeface="Karla"/>
                <a:cs typeface="Karla"/>
                <a:sym typeface="Karla"/>
              </a:rPr>
              <a:t>Note: These measures can have different names, including on Y axis: Commitment or Influence vs. X axis: Agreement, Advocacy, Support, or Interest. (See template.)</a:t>
            </a:r>
            <a:endParaRPr sz="1700">
              <a:solidFill>
                <a:schemeClr val="dk1"/>
              </a:solidFill>
              <a:latin typeface="Karla"/>
              <a:ea typeface="Karla"/>
              <a:cs typeface="Karla"/>
              <a:sym typeface="Karla"/>
            </a:endParaRPr>
          </a:p>
        </p:txBody>
      </p:sp>
      <p:pic>
        <p:nvPicPr>
          <p:cNvPr id="57" name="Google Shape;57;p4"/>
          <p:cNvPicPr preferRelativeResize="0"/>
          <p:nvPr/>
        </p:nvPicPr>
        <p:blipFill>
          <a:blip r:embed="rId7">
            <a:alphaModFix/>
          </a:blip>
          <a:stretch>
            <a:fillRect/>
          </a:stretch>
        </p:blipFill>
        <p:spPr>
          <a:xfrm>
            <a:off x="1961350" y="7185663"/>
            <a:ext cx="1785223" cy="310896"/>
          </a:xfrm>
          <a:prstGeom prst="rect">
            <a:avLst/>
          </a:prstGeom>
          <a:noFill/>
          <a:ln>
            <a:noFill/>
          </a:ln>
        </p:spPr>
      </p:pic>
      <p:cxnSp>
        <p:nvCxnSpPr>
          <p:cNvPr id="58" name="Google Shape;58;p4"/>
          <p:cNvCxnSpPr/>
          <p:nvPr/>
        </p:nvCxnSpPr>
        <p:spPr>
          <a:xfrm>
            <a:off x="1656550" y="7185675"/>
            <a:ext cx="0" cy="312300"/>
          </a:xfrm>
          <a:prstGeom prst="straightConnector1">
            <a:avLst/>
          </a:prstGeom>
          <a:noFill/>
          <a:ln cap="flat" cmpd="sng" w="9525">
            <a:solidFill>
              <a:srgbClr val="CCCCCC"/>
            </a:solidFill>
            <a:prstDash val="solid"/>
            <a:round/>
            <a:headEnd len="med" w="med" type="none"/>
            <a:tailEnd len="med" w="med" type="none"/>
          </a:ln>
        </p:spPr>
      </p:cxnSp>
      <p:pic>
        <p:nvPicPr>
          <p:cNvPr id="59" name="Google Shape;59;p4"/>
          <p:cNvPicPr preferRelativeResize="0"/>
          <p:nvPr/>
        </p:nvPicPr>
        <p:blipFill>
          <a:blip r:embed="rId8">
            <a:alphaModFix/>
          </a:blip>
          <a:stretch>
            <a:fillRect/>
          </a:stretch>
        </p:blipFill>
        <p:spPr>
          <a:xfrm>
            <a:off x="548640" y="7178040"/>
            <a:ext cx="830065" cy="310896"/>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4_Step 3_Identify Stakeholder Landscape">
  <p:cSld name="CUSTOM_3">
    <p:spTree>
      <p:nvGrpSpPr>
        <p:cNvPr id="60" name="Shape 60"/>
        <p:cNvGrpSpPr/>
        <p:nvPr/>
      </p:nvGrpSpPr>
      <p:grpSpPr>
        <a:xfrm>
          <a:off x="0" y="0"/>
          <a:ext cx="0" cy="0"/>
          <a:chOff x="0" y="0"/>
          <a:chExt cx="0" cy="0"/>
        </a:xfrm>
      </p:grpSpPr>
      <p:pic>
        <p:nvPicPr>
          <p:cNvPr id="61" name="Google Shape;61;p5"/>
          <p:cNvPicPr preferRelativeResize="0"/>
          <p:nvPr/>
        </p:nvPicPr>
        <p:blipFill>
          <a:blip r:embed="rId2">
            <a:alphaModFix amt="90000"/>
          </a:blip>
          <a:stretch>
            <a:fillRect/>
          </a:stretch>
        </p:blipFill>
        <p:spPr>
          <a:xfrm>
            <a:off x="2894" y="0"/>
            <a:ext cx="10055511" cy="7772399"/>
          </a:xfrm>
          <a:prstGeom prst="rect">
            <a:avLst/>
          </a:prstGeom>
          <a:noFill/>
          <a:ln>
            <a:noFill/>
          </a:ln>
        </p:spPr>
      </p:pic>
      <p:sp>
        <p:nvSpPr>
          <p:cNvPr id="62" name="Google Shape;62;p5"/>
          <p:cNvSpPr txBox="1"/>
          <p:nvPr/>
        </p:nvSpPr>
        <p:spPr>
          <a:xfrm>
            <a:off x="3746575" y="7379200"/>
            <a:ext cx="5763000" cy="138600"/>
          </a:xfrm>
          <a:prstGeom prst="rect">
            <a:avLst/>
          </a:prstGeom>
          <a:noFill/>
          <a:ln>
            <a:noFill/>
          </a:ln>
        </p:spPr>
        <p:txBody>
          <a:bodyPr anchorCtr="0" anchor="t" bIns="0" lIns="0" spcFirstLastPara="1" rIns="0" wrap="square" tIns="0">
            <a:spAutoFit/>
          </a:bodyPr>
          <a:lstStyle/>
          <a:p>
            <a:pPr indent="0" lvl="0" marL="0" marR="0" rtl="0" algn="r">
              <a:lnSpc>
                <a:spcPct val="110000"/>
              </a:lnSpc>
              <a:spcBef>
                <a:spcPts val="0"/>
              </a:spcBef>
              <a:spcAft>
                <a:spcPts val="0"/>
              </a:spcAft>
              <a:buClr>
                <a:srgbClr val="9F9F9F"/>
              </a:buClr>
              <a:buSzPts val="900"/>
              <a:buFont typeface="Arial"/>
              <a:buNone/>
            </a:pPr>
            <a:r>
              <a:rPr b="0" i="0" lang="en" sz="900" u="none" cap="none" strike="noStrike">
                <a:solidFill>
                  <a:srgbClr val="A5A5A5"/>
                </a:solidFill>
                <a:latin typeface="Montserrat"/>
                <a:ea typeface="Montserrat"/>
                <a:cs typeface="Montserrat"/>
                <a:sym typeface="Montserrat"/>
              </a:rPr>
              <a:t>©202</a:t>
            </a:r>
            <a:r>
              <a:rPr lang="en" sz="900">
                <a:solidFill>
                  <a:srgbClr val="A5A5A5"/>
                </a:solidFill>
                <a:latin typeface="Montserrat"/>
                <a:ea typeface="Montserrat"/>
                <a:cs typeface="Montserrat"/>
                <a:sym typeface="Montserrat"/>
              </a:rPr>
              <a:t>3</a:t>
            </a:r>
            <a:r>
              <a:rPr b="0" i="0" lang="en" sz="900" u="none" cap="none" strike="noStrike">
                <a:solidFill>
                  <a:srgbClr val="A5A5A5"/>
                </a:solidFill>
                <a:latin typeface="Montserrat"/>
                <a:ea typeface="Montserrat"/>
                <a:cs typeface="Montserrat"/>
                <a:sym typeface="Montserrat"/>
              </a:rPr>
              <a:t> The Clearing, Inc. All Rights Reserved.</a:t>
            </a:r>
            <a:endParaRPr sz="1400"/>
          </a:p>
        </p:txBody>
      </p:sp>
      <p:sp>
        <p:nvSpPr>
          <p:cNvPr id="63" name="Google Shape;63;p5"/>
          <p:cNvSpPr txBox="1"/>
          <p:nvPr/>
        </p:nvSpPr>
        <p:spPr>
          <a:xfrm>
            <a:off x="1792200" y="502925"/>
            <a:ext cx="7717500" cy="457200"/>
          </a:xfrm>
          <a:prstGeom prst="rect">
            <a:avLst/>
          </a:prstGeom>
          <a:noFill/>
          <a:ln>
            <a:noFill/>
          </a:ln>
        </p:spPr>
        <p:txBody>
          <a:bodyPr anchorCtr="0" anchor="t" bIns="0" lIns="182875" spcFirstLastPara="1" rIns="0" wrap="square" tIns="0">
            <a:spAutoFit/>
          </a:bodyPr>
          <a:lstStyle/>
          <a:p>
            <a:pPr indent="0" lvl="0" marL="0" rtl="0" algn="l">
              <a:lnSpc>
                <a:spcPct val="90000"/>
              </a:lnSpc>
              <a:spcBef>
                <a:spcPts val="0"/>
              </a:spcBef>
              <a:spcAft>
                <a:spcPts val="0"/>
              </a:spcAft>
              <a:buNone/>
            </a:pPr>
            <a:r>
              <a:rPr lang="en" sz="3300">
                <a:latin typeface="Montserrat ExtraBold"/>
                <a:ea typeface="Montserrat ExtraBold"/>
                <a:cs typeface="Montserrat ExtraBold"/>
                <a:sym typeface="Montserrat ExtraBold"/>
              </a:rPr>
              <a:t>Identify Stakeholder Landscape</a:t>
            </a:r>
            <a:endParaRPr sz="3300">
              <a:latin typeface="Montserrat ExtraBold"/>
              <a:ea typeface="Montserrat ExtraBold"/>
              <a:cs typeface="Montserrat ExtraBold"/>
              <a:sym typeface="Montserrat ExtraBold"/>
            </a:endParaRPr>
          </a:p>
        </p:txBody>
      </p:sp>
      <p:sp>
        <p:nvSpPr>
          <p:cNvPr id="64" name="Google Shape;64;p5"/>
          <p:cNvSpPr txBox="1"/>
          <p:nvPr/>
        </p:nvSpPr>
        <p:spPr>
          <a:xfrm>
            <a:off x="0" y="528425"/>
            <a:ext cx="1792200" cy="406200"/>
          </a:xfrm>
          <a:prstGeom prst="rect">
            <a:avLst/>
          </a:prstGeom>
          <a:solidFill>
            <a:schemeClr val="accent5"/>
          </a:solidFill>
          <a:ln>
            <a:noFill/>
          </a:ln>
          <a:effectLst>
            <a:outerShdw blurRad="157163" rotWithShape="0" algn="bl" dir="2400000" dist="95250">
              <a:schemeClr val="accent5">
                <a:alpha val="10000"/>
              </a:schemeClr>
            </a:outerShdw>
          </a:effectLst>
        </p:spPr>
        <p:txBody>
          <a:bodyPr anchorCtr="0" anchor="t" bIns="91425" lIns="548625" spcFirstLastPara="1" rIns="0" wrap="square" tIns="91425">
            <a:spAutoFit/>
          </a:bodyPr>
          <a:lstStyle/>
          <a:p>
            <a:pPr indent="0" lvl="0" marL="0" rtl="0" algn="l">
              <a:lnSpc>
                <a:spcPct val="90000"/>
              </a:lnSpc>
              <a:spcBef>
                <a:spcPts val="0"/>
              </a:spcBef>
              <a:spcAft>
                <a:spcPts val="0"/>
              </a:spcAft>
              <a:buNone/>
            </a:pPr>
            <a:r>
              <a:rPr lang="en" sz="1600">
                <a:solidFill>
                  <a:srgbClr val="FFFFFF"/>
                </a:solidFill>
                <a:latin typeface="Montserrat ExtraBold"/>
                <a:ea typeface="Montserrat ExtraBold"/>
                <a:cs typeface="Montserrat ExtraBold"/>
                <a:sym typeface="Montserrat ExtraBold"/>
              </a:rPr>
              <a:t>STEP 3 </a:t>
            </a:r>
            <a:endParaRPr sz="1600">
              <a:solidFill>
                <a:srgbClr val="FFFFFF"/>
              </a:solidFill>
            </a:endParaRPr>
          </a:p>
        </p:txBody>
      </p:sp>
      <p:sp>
        <p:nvSpPr>
          <p:cNvPr id="65" name="Google Shape;65;p5"/>
          <p:cNvSpPr txBox="1"/>
          <p:nvPr/>
        </p:nvSpPr>
        <p:spPr>
          <a:xfrm>
            <a:off x="548700" y="2072975"/>
            <a:ext cx="8961000" cy="651000"/>
          </a:xfrm>
          <a:prstGeom prst="rect">
            <a:avLst/>
          </a:prstGeom>
          <a:noFill/>
          <a:ln>
            <a:noFill/>
          </a:ln>
        </p:spPr>
        <p:txBody>
          <a:bodyPr anchorCtr="0" anchor="t" bIns="0" lIns="0" spcFirstLastPara="1" rIns="0" wrap="square" tIns="0">
            <a:spAutoFit/>
          </a:bodyPr>
          <a:lstStyle/>
          <a:p>
            <a:pPr indent="0" lvl="0" marL="0" rtl="0" algn="l">
              <a:lnSpc>
                <a:spcPct val="135000"/>
              </a:lnSpc>
              <a:spcBef>
                <a:spcPts val="0"/>
              </a:spcBef>
              <a:spcAft>
                <a:spcPts val="1800"/>
              </a:spcAft>
              <a:buNone/>
            </a:pPr>
            <a:r>
              <a:rPr lang="en" sz="1800">
                <a:solidFill>
                  <a:schemeClr val="dk1"/>
                </a:solidFill>
                <a:latin typeface="Karla"/>
                <a:ea typeface="Karla"/>
                <a:cs typeface="Karla"/>
                <a:sym typeface="Karla"/>
              </a:rPr>
              <a:t>Understand the stakeholder landscape and identify those </a:t>
            </a:r>
            <a:br>
              <a:rPr lang="en" sz="1800">
                <a:solidFill>
                  <a:schemeClr val="dk1"/>
                </a:solidFill>
                <a:latin typeface="Karla"/>
                <a:ea typeface="Karla"/>
                <a:cs typeface="Karla"/>
                <a:sym typeface="Karla"/>
              </a:rPr>
            </a:br>
            <a:r>
              <a:rPr lang="en" sz="1800">
                <a:solidFill>
                  <a:schemeClr val="dk1"/>
                </a:solidFill>
                <a:latin typeface="Karla"/>
                <a:ea typeface="Karla"/>
                <a:cs typeface="Karla"/>
                <a:sym typeface="Karla"/>
              </a:rPr>
              <a:t>who are </a:t>
            </a:r>
            <a:r>
              <a:rPr b="1" lang="en" sz="1800">
                <a:solidFill>
                  <a:schemeClr val="dk1"/>
                </a:solidFill>
                <a:latin typeface="Karla"/>
                <a:ea typeface="Karla"/>
                <a:cs typeface="Karla"/>
                <a:sym typeface="Karla"/>
              </a:rPr>
              <a:t>critical to the success</a:t>
            </a:r>
            <a:r>
              <a:rPr lang="en" sz="1800">
                <a:solidFill>
                  <a:schemeClr val="dk1"/>
                </a:solidFill>
                <a:latin typeface="Karla"/>
                <a:ea typeface="Karla"/>
                <a:cs typeface="Karla"/>
                <a:sym typeface="Karla"/>
              </a:rPr>
              <a:t> of your project/change effort, etc.</a:t>
            </a:r>
            <a:endParaRPr sz="1800">
              <a:solidFill>
                <a:schemeClr val="dk1"/>
              </a:solidFill>
              <a:latin typeface="Karla"/>
              <a:ea typeface="Karla"/>
              <a:cs typeface="Karla"/>
              <a:sym typeface="Karla"/>
            </a:endParaRPr>
          </a:p>
        </p:txBody>
      </p:sp>
      <p:sp>
        <p:nvSpPr>
          <p:cNvPr id="66" name="Google Shape;66;p5"/>
          <p:cNvSpPr txBox="1"/>
          <p:nvPr/>
        </p:nvSpPr>
        <p:spPr>
          <a:xfrm>
            <a:off x="5440500" y="3104975"/>
            <a:ext cx="4069200" cy="1020600"/>
          </a:xfrm>
          <a:prstGeom prst="rect">
            <a:avLst/>
          </a:prstGeom>
          <a:solidFill>
            <a:srgbClr val="EFEFEF"/>
          </a:solidFill>
          <a:ln>
            <a:noFill/>
          </a:ln>
        </p:spPr>
        <p:txBody>
          <a:bodyPr anchorCtr="0" anchor="ctr" bIns="182875" lIns="438900" spcFirstLastPara="1" rIns="182875" wrap="square" tIns="182875">
            <a:spAutoFit/>
          </a:bodyPr>
          <a:lstStyle/>
          <a:p>
            <a:pPr indent="0" lvl="0" marL="0" rtl="0" algn="l">
              <a:lnSpc>
                <a:spcPct val="135000"/>
              </a:lnSpc>
              <a:spcBef>
                <a:spcPts val="0"/>
              </a:spcBef>
              <a:spcAft>
                <a:spcPts val="1800"/>
              </a:spcAft>
              <a:buNone/>
            </a:pPr>
            <a:r>
              <a:rPr lang="en" sz="1800">
                <a:solidFill>
                  <a:schemeClr val="dk1"/>
                </a:solidFill>
                <a:latin typeface="Karla"/>
                <a:ea typeface="Karla"/>
                <a:cs typeface="Karla"/>
                <a:sym typeface="Karla"/>
              </a:rPr>
              <a:t>Who are the </a:t>
            </a:r>
            <a:r>
              <a:rPr b="1" lang="en" sz="1800">
                <a:solidFill>
                  <a:schemeClr val="dk1"/>
                </a:solidFill>
                <a:latin typeface="Karla"/>
                <a:ea typeface="Karla"/>
                <a:cs typeface="Karla"/>
                <a:sym typeface="Karla"/>
              </a:rPr>
              <a:t>influencers</a:t>
            </a:r>
            <a:r>
              <a:rPr lang="en" sz="1800">
                <a:solidFill>
                  <a:schemeClr val="dk1"/>
                </a:solidFill>
                <a:latin typeface="Karla"/>
                <a:ea typeface="Karla"/>
                <a:cs typeface="Karla"/>
                <a:sym typeface="Karla"/>
              </a:rPr>
              <a:t> </a:t>
            </a:r>
            <a:br>
              <a:rPr lang="en" sz="1800">
                <a:solidFill>
                  <a:schemeClr val="dk1"/>
                </a:solidFill>
                <a:latin typeface="Karla"/>
                <a:ea typeface="Karla"/>
                <a:cs typeface="Karla"/>
                <a:sym typeface="Karla"/>
              </a:rPr>
            </a:br>
            <a:r>
              <a:rPr b="1" lang="en" sz="1800">
                <a:solidFill>
                  <a:schemeClr val="dk1"/>
                </a:solidFill>
                <a:latin typeface="Karla"/>
                <a:ea typeface="Karla"/>
                <a:cs typeface="Karla"/>
                <a:sym typeface="Karla"/>
              </a:rPr>
              <a:t>of the decision-makers</a:t>
            </a:r>
            <a:r>
              <a:rPr lang="en" sz="1800">
                <a:solidFill>
                  <a:schemeClr val="dk1"/>
                </a:solidFill>
                <a:latin typeface="Karla"/>
                <a:ea typeface="Karla"/>
                <a:cs typeface="Karla"/>
                <a:sym typeface="Karla"/>
              </a:rPr>
              <a:t>?</a:t>
            </a:r>
            <a:endParaRPr sz="1800">
              <a:solidFill>
                <a:schemeClr val="dk1"/>
              </a:solidFill>
              <a:latin typeface="Karla"/>
              <a:ea typeface="Karla"/>
              <a:cs typeface="Karla"/>
              <a:sym typeface="Karla"/>
            </a:endParaRPr>
          </a:p>
        </p:txBody>
      </p:sp>
      <p:sp>
        <p:nvSpPr>
          <p:cNvPr id="67" name="Google Shape;67;p5"/>
          <p:cNvSpPr txBox="1"/>
          <p:nvPr/>
        </p:nvSpPr>
        <p:spPr>
          <a:xfrm>
            <a:off x="5440500" y="4277975"/>
            <a:ext cx="4069200" cy="1768500"/>
          </a:xfrm>
          <a:prstGeom prst="rect">
            <a:avLst/>
          </a:prstGeom>
          <a:solidFill>
            <a:srgbClr val="EFEFEF"/>
          </a:solidFill>
          <a:ln>
            <a:noFill/>
          </a:ln>
        </p:spPr>
        <p:txBody>
          <a:bodyPr anchorCtr="0" anchor="ctr" bIns="182875" lIns="438900" spcFirstLastPara="1" rIns="182875" wrap="square" tIns="182875">
            <a:spAutoFit/>
          </a:bodyPr>
          <a:lstStyle/>
          <a:p>
            <a:pPr indent="0" lvl="0" marL="0" rtl="0" algn="l">
              <a:lnSpc>
                <a:spcPct val="135000"/>
              </a:lnSpc>
              <a:spcBef>
                <a:spcPts val="0"/>
              </a:spcBef>
              <a:spcAft>
                <a:spcPts val="1800"/>
              </a:spcAft>
              <a:buNone/>
            </a:pPr>
            <a:r>
              <a:rPr lang="en" sz="1800">
                <a:solidFill>
                  <a:schemeClr val="dk1"/>
                </a:solidFill>
                <a:latin typeface="Karla"/>
                <a:ea typeface="Karla"/>
                <a:cs typeface="Karla"/>
                <a:sym typeface="Karla"/>
              </a:rPr>
              <a:t>Who are the people </a:t>
            </a:r>
            <a:r>
              <a:rPr b="1" lang="en" sz="1800">
                <a:solidFill>
                  <a:schemeClr val="dk1"/>
                </a:solidFill>
                <a:latin typeface="Karla"/>
                <a:ea typeface="Karla"/>
                <a:cs typeface="Karla"/>
                <a:sym typeface="Karla"/>
              </a:rPr>
              <a:t>critical to success?</a:t>
            </a:r>
            <a:r>
              <a:rPr lang="en" sz="1800">
                <a:solidFill>
                  <a:schemeClr val="dk1"/>
                </a:solidFill>
                <a:latin typeface="Karla"/>
                <a:ea typeface="Karla"/>
                <a:cs typeface="Karla"/>
                <a:sym typeface="Karla"/>
              </a:rPr>
              <a:t> Who is it that, if they </a:t>
            </a:r>
            <a:br>
              <a:rPr lang="en" sz="1800">
                <a:solidFill>
                  <a:schemeClr val="dk1"/>
                </a:solidFill>
                <a:latin typeface="Karla"/>
                <a:ea typeface="Karla"/>
                <a:cs typeface="Karla"/>
                <a:sym typeface="Karla"/>
              </a:rPr>
            </a:br>
            <a:r>
              <a:rPr lang="en" sz="1800">
                <a:solidFill>
                  <a:schemeClr val="dk1"/>
                </a:solidFill>
                <a:latin typeface="Karla"/>
                <a:ea typeface="Karla"/>
                <a:cs typeface="Karla"/>
                <a:sym typeface="Karla"/>
              </a:rPr>
              <a:t>are ignored, can really hold </a:t>
            </a:r>
            <a:br>
              <a:rPr lang="en" sz="1800">
                <a:solidFill>
                  <a:schemeClr val="dk1"/>
                </a:solidFill>
                <a:latin typeface="Karla"/>
                <a:ea typeface="Karla"/>
                <a:cs typeface="Karla"/>
                <a:sym typeface="Karla"/>
              </a:rPr>
            </a:br>
            <a:r>
              <a:rPr lang="en" sz="1800">
                <a:solidFill>
                  <a:schemeClr val="dk1"/>
                </a:solidFill>
                <a:latin typeface="Karla"/>
                <a:ea typeface="Karla"/>
                <a:cs typeface="Karla"/>
                <a:sym typeface="Karla"/>
              </a:rPr>
              <a:t>the initiative back?</a:t>
            </a:r>
            <a:endParaRPr sz="1800">
              <a:solidFill>
                <a:schemeClr val="dk1"/>
              </a:solidFill>
              <a:latin typeface="Karla"/>
              <a:ea typeface="Karla"/>
              <a:cs typeface="Karla"/>
              <a:sym typeface="Karla"/>
            </a:endParaRPr>
          </a:p>
        </p:txBody>
      </p:sp>
      <p:pic>
        <p:nvPicPr>
          <p:cNvPr id="68" name="Google Shape;68;p5"/>
          <p:cNvPicPr preferRelativeResize="0"/>
          <p:nvPr/>
        </p:nvPicPr>
        <p:blipFill>
          <a:blip r:embed="rId3">
            <a:alphaModFix/>
          </a:blip>
          <a:stretch>
            <a:fillRect/>
          </a:stretch>
        </p:blipFill>
        <p:spPr>
          <a:xfrm>
            <a:off x="5148137" y="3327239"/>
            <a:ext cx="576072" cy="576072"/>
          </a:xfrm>
          <a:prstGeom prst="rect">
            <a:avLst/>
          </a:prstGeom>
          <a:noFill/>
          <a:ln>
            <a:noFill/>
          </a:ln>
          <a:effectLst>
            <a:outerShdw blurRad="142875" rotWithShape="0" algn="bl" dir="2400000" dist="95250">
              <a:schemeClr val="accent5">
                <a:alpha val="20000"/>
              </a:schemeClr>
            </a:outerShdw>
          </a:effectLst>
        </p:spPr>
      </p:pic>
      <p:pic>
        <p:nvPicPr>
          <p:cNvPr id="69" name="Google Shape;69;p5"/>
          <p:cNvPicPr preferRelativeResize="0"/>
          <p:nvPr/>
        </p:nvPicPr>
        <p:blipFill>
          <a:blip r:embed="rId4">
            <a:alphaModFix/>
          </a:blip>
          <a:stretch>
            <a:fillRect/>
          </a:stretch>
        </p:blipFill>
        <p:spPr>
          <a:xfrm>
            <a:off x="5148137" y="4874189"/>
            <a:ext cx="576072" cy="576072"/>
          </a:xfrm>
          <a:prstGeom prst="rect">
            <a:avLst/>
          </a:prstGeom>
          <a:noFill/>
          <a:ln>
            <a:noFill/>
          </a:ln>
          <a:effectLst>
            <a:outerShdw blurRad="142875" rotWithShape="0" algn="bl" dir="2400000" dist="95250">
              <a:schemeClr val="accent5">
                <a:alpha val="20000"/>
              </a:schemeClr>
            </a:outerShdw>
          </a:effectLst>
        </p:spPr>
      </p:pic>
      <p:sp>
        <p:nvSpPr>
          <p:cNvPr id="70" name="Google Shape;70;p5"/>
          <p:cNvSpPr txBox="1"/>
          <p:nvPr/>
        </p:nvSpPr>
        <p:spPr>
          <a:xfrm>
            <a:off x="838050" y="3266525"/>
            <a:ext cx="4114800" cy="646500"/>
          </a:xfrm>
          <a:prstGeom prst="rect">
            <a:avLst/>
          </a:prstGeom>
          <a:solidFill>
            <a:srgbClr val="EFEFEF"/>
          </a:solidFill>
          <a:ln>
            <a:noFill/>
          </a:ln>
        </p:spPr>
        <p:txBody>
          <a:bodyPr anchorCtr="0" anchor="ctr" bIns="182875" lIns="438900" spcFirstLastPara="1" rIns="182875" wrap="square" tIns="182875">
            <a:spAutoFit/>
          </a:bodyPr>
          <a:lstStyle/>
          <a:p>
            <a:pPr indent="0" lvl="0" marL="0" rtl="0" algn="l">
              <a:lnSpc>
                <a:spcPct val="135000"/>
              </a:lnSpc>
              <a:spcBef>
                <a:spcPts val="0"/>
              </a:spcBef>
              <a:spcAft>
                <a:spcPts val="1800"/>
              </a:spcAft>
              <a:buNone/>
            </a:pPr>
            <a:r>
              <a:rPr lang="en" sz="1800">
                <a:solidFill>
                  <a:schemeClr val="dk1"/>
                </a:solidFill>
                <a:latin typeface="Karla"/>
                <a:ea typeface="Karla"/>
                <a:cs typeface="Karla"/>
                <a:sym typeface="Karla"/>
              </a:rPr>
              <a:t>Who are the </a:t>
            </a:r>
            <a:r>
              <a:rPr b="1" lang="en" sz="1800">
                <a:solidFill>
                  <a:schemeClr val="dk1"/>
                </a:solidFill>
                <a:latin typeface="Karla"/>
                <a:ea typeface="Karla"/>
                <a:cs typeface="Karla"/>
                <a:sym typeface="Karla"/>
              </a:rPr>
              <a:t>decision-makers</a:t>
            </a:r>
            <a:r>
              <a:rPr b="1" lang="en" sz="1800">
                <a:solidFill>
                  <a:schemeClr val="dk1"/>
                </a:solidFill>
                <a:latin typeface="Karla"/>
                <a:ea typeface="Karla"/>
                <a:cs typeface="Karla"/>
                <a:sym typeface="Karla"/>
              </a:rPr>
              <a:t>?</a:t>
            </a:r>
            <a:endParaRPr b="1" sz="1800">
              <a:solidFill>
                <a:schemeClr val="dk1"/>
              </a:solidFill>
              <a:latin typeface="Karla"/>
              <a:ea typeface="Karla"/>
              <a:cs typeface="Karla"/>
              <a:sym typeface="Karla"/>
            </a:endParaRPr>
          </a:p>
        </p:txBody>
      </p:sp>
      <p:sp>
        <p:nvSpPr>
          <p:cNvPr id="71" name="Google Shape;71;p5"/>
          <p:cNvSpPr txBox="1"/>
          <p:nvPr/>
        </p:nvSpPr>
        <p:spPr>
          <a:xfrm>
            <a:off x="838050" y="4065431"/>
            <a:ext cx="4114800" cy="646500"/>
          </a:xfrm>
          <a:prstGeom prst="rect">
            <a:avLst/>
          </a:prstGeom>
          <a:solidFill>
            <a:srgbClr val="EFEFEF"/>
          </a:solidFill>
          <a:ln>
            <a:noFill/>
          </a:ln>
        </p:spPr>
        <p:txBody>
          <a:bodyPr anchorCtr="0" anchor="ctr" bIns="182875" lIns="438900" spcFirstLastPara="1" rIns="182875" wrap="square" tIns="182875">
            <a:spAutoFit/>
          </a:bodyPr>
          <a:lstStyle/>
          <a:p>
            <a:pPr indent="0" lvl="0" marL="0" rtl="0" algn="l">
              <a:lnSpc>
                <a:spcPct val="135000"/>
              </a:lnSpc>
              <a:spcBef>
                <a:spcPts val="0"/>
              </a:spcBef>
              <a:spcAft>
                <a:spcPts val="1800"/>
              </a:spcAft>
              <a:buNone/>
            </a:pPr>
            <a:r>
              <a:rPr lang="en" sz="1800">
                <a:solidFill>
                  <a:schemeClr val="dk1"/>
                </a:solidFill>
                <a:latin typeface="Karla"/>
                <a:ea typeface="Karla"/>
                <a:cs typeface="Karla"/>
                <a:sym typeface="Karla"/>
              </a:rPr>
              <a:t>Who are the </a:t>
            </a:r>
            <a:r>
              <a:rPr b="1" lang="en" sz="1800">
                <a:solidFill>
                  <a:schemeClr val="dk1"/>
                </a:solidFill>
                <a:latin typeface="Karla"/>
                <a:ea typeface="Karla"/>
                <a:cs typeface="Karla"/>
                <a:sym typeface="Karla"/>
              </a:rPr>
              <a:t>informal leaders?</a:t>
            </a:r>
            <a:endParaRPr b="1" sz="1800">
              <a:solidFill>
                <a:schemeClr val="dk1"/>
              </a:solidFill>
              <a:latin typeface="Karla"/>
              <a:ea typeface="Karla"/>
              <a:cs typeface="Karla"/>
              <a:sym typeface="Karla"/>
            </a:endParaRPr>
          </a:p>
        </p:txBody>
      </p:sp>
      <p:sp>
        <p:nvSpPr>
          <p:cNvPr id="72" name="Google Shape;72;p5"/>
          <p:cNvSpPr txBox="1"/>
          <p:nvPr/>
        </p:nvSpPr>
        <p:spPr>
          <a:xfrm>
            <a:off x="838050" y="4864325"/>
            <a:ext cx="4114800" cy="1020600"/>
          </a:xfrm>
          <a:prstGeom prst="rect">
            <a:avLst/>
          </a:prstGeom>
          <a:solidFill>
            <a:srgbClr val="EFEFEF"/>
          </a:solidFill>
          <a:ln>
            <a:noFill/>
          </a:ln>
        </p:spPr>
        <p:txBody>
          <a:bodyPr anchorCtr="0" anchor="ctr" bIns="182875" lIns="438900" spcFirstLastPara="1" rIns="182875" wrap="square" tIns="182875">
            <a:spAutoFit/>
          </a:bodyPr>
          <a:lstStyle/>
          <a:p>
            <a:pPr indent="0" lvl="0" marL="0" rtl="0" algn="l">
              <a:lnSpc>
                <a:spcPct val="135000"/>
              </a:lnSpc>
              <a:spcBef>
                <a:spcPts val="0"/>
              </a:spcBef>
              <a:spcAft>
                <a:spcPts val="1800"/>
              </a:spcAft>
              <a:buNone/>
            </a:pPr>
            <a:r>
              <a:rPr lang="en" sz="1800">
                <a:solidFill>
                  <a:schemeClr val="dk1"/>
                </a:solidFill>
                <a:latin typeface="Karla"/>
                <a:ea typeface="Karla"/>
                <a:cs typeface="Karla"/>
                <a:sym typeface="Karla"/>
              </a:rPr>
              <a:t>Who are the most </a:t>
            </a:r>
            <a:r>
              <a:rPr b="1" lang="en" sz="1800">
                <a:solidFill>
                  <a:schemeClr val="dk1"/>
                </a:solidFill>
                <a:latin typeface="Karla"/>
                <a:ea typeface="Karla"/>
                <a:cs typeface="Karla"/>
                <a:sym typeface="Karla"/>
              </a:rPr>
              <a:t>important </a:t>
            </a:r>
            <a:br>
              <a:rPr b="1" lang="en" sz="1800">
                <a:solidFill>
                  <a:schemeClr val="dk1"/>
                </a:solidFill>
                <a:latin typeface="Karla"/>
                <a:ea typeface="Karla"/>
                <a:cs typeface="Karla"/>
                <a:sym typeface="Karla"/>
              </a:rPr>
            </a:br>
            <a:r>
              <a:rPr b="1" lang="en" sz="1800">
                <a:solidFill>
                  <a:schemeClr val="dk1"/>
                </a:solidFill>
                <a:latin typeface="Karla"/>
                <a:ea typeface="Karla"/>
                <a:cs typeface="Karla"/>
                <a:sym typeface="Karla"/>
              </a:rPr>
              <a:t>people </a:t>
            </a:r>
            <a:r>
              <a:rPr lang="en" sz="1800">
                <a:solidFill>
                  <a:schemeClr val="dk1"/>
                </a:solidFill>
                <a:latin typeface="Karla"/>
                <a:ea typeface="Karla"/>
                <a:cs typeface="Karla"/>
                <a:sym typeface="Karla"/>
              </a:rPr>
              <a:t>to know and reach out to?</a:t>
            </a:r>
            <a:endParaRPr sz="1800">
              <a:solidFill>
                <a:schemeClr val="dk1"/>
              </a:solidFill>
              <a:latin typeface="Karla"/>
              <a:ea typeface="Karla"/>
              <a:cs typeface="Karla"/>
              <a:sym typeface="Karla"/>
            </a:endParaRPr>
          </a:p>
        </p:txBody>
      </p:sp>
      <p:pic>
        <p:nvPicPr>
          <p:cNvPr id="73" name="Google Shape;73;p5"/>
          <p:cNvPicPr preferRelativeResize="0"/>
          <p:nvPr/>
        </p:nvPicPr>
        <p:blipFill>
          <a:blip r:embed="rId5">
            <a:alphaModFix/>
          </a:blip>
          <a:stretch>
            <a:fillRect/>
          </a:stretch>
        </p:blipFill>
        <p:spPr>
          <a:xfrm>
            <a:off x="548640" y="3301739"/>
            <a:ext cx="576072" cy="576072"/>
          </a:xfrm>
          <a:prstGeom prst="rect">
            <a:avLst/>
          </a:prstGeom>
          <a:noFill/>
          <a:ln>
            <a:noFill/>
          </a:ln>
          <a:effectLst>
            <a:outerShdw blurRad="142875" rotWithShape="0" algn="bl" dir="2400000" dist="95250">
              <a:schemeClr val="accent5">
                <a:alpha val="20000"/>
              </a:schemeClr>
            </a:outerShdw>
          </a:effectLst>
        </p:spPr>
      </p:pic>
      <p:pic>
        <p:nvPicPr>
          <p:cNvPr id="74" name="Google Shape;74;p5"/>
          <p:cNvPicPr preferRelativeResize="0"/>
          <p:nvPr/>
        </p:nvPicPr>
        <p:blipFill>
          <a:blip r:embed="rId6">
            <a:alphaModFix/>
          </a:blip>
          <a:stretch>
            <a:fillRect/>
          </a:stretch>
        </p:blipFill>
        <p:spPr>
          <a:xfrm>
            <a:off x="548640" y="4100644"/>
            <a:ext cx="576072" cy="576072"/>
          </a:xfrm>
          <a:prstGeom prst="rect">
            <a:avLst/>
          </a:prstGeom>
          <a:noFill/>
          <a:ln>
            <a:noFill/>
          </a:ln>
          <a:effectLst>
            <a:outerShdw blurRad="142875" rotWithShape="0" algn="bl" dir="2400000" dist="95250">
              <a:schemeClr val="accent5">
                <a:alpha val="20000"/>
              </a:schemeClr>
            </a:outerShdw>
          </a:effectLst>
        </p:spPr>
      </p:pic>
      <p:pic>
        <p:nvPicPr>
          <p:cNvPr id="75" name="Google Shape;75;p5"/>
          <p:cNvPicPr preferRelativeResize="0"/>
          <p:nvPr/>
        </p:nvPicPr>
        <p:blipFill>
          <a:blip r:embed="rId7">
            <a:alphaModFix/>
          </a:blip>
          <a:stretch>
            <a:fillRect/>
          </a:stretch>
        </p:blipFill>
        <p:spPr>
          <a:xfrm>
            <a:off x="548640" y="5086589"/>
            <a:ext cx="576072" cy="576072"/>
          </a:xfrm>
          <a:prstGeom prst="rect">
            <a:avLst/>
          </a:prstGeom>
          <a:noFill/>
          <a:ln>
            <a:noFill/>
          </a:ln>
          <a:effectLst>
            <a:outerShdw blurRad="142875" rotWithShape="0" algn="bl" dir="2400000" dist="95250">
              <a:schemeClr val="accent5">
                <a:alpha val="20000"/>
              </a:schemeClr>
            </a:outerShdw>
          </a:effectLst>
        </p:spPr>
      </p:pic>
      <p:pic>
        <p:nvPicPr>
          <p:cNvPr id="76" name="Google Shape;76;p5"/>
          <p:cNvPicPr preferRelativeResize="0"/>
          <p:nvPr/>
        </p:nvPicPr>
        <p:blipFill>
          <a:blip r:embed="rId8">
            <a:alphaModFix/>
          </a:blip>
          <a:stretch>
            <a:fillRect/>
          </a:stretch>
        </p:blipFill>
        <p:spPr>
          <a:xfrm>
            <a:off x="1961350" y="7185663"/>
            <a:ext cx="1785223" cy="310896"/>
          </a:xfrm>
          <a:prstGeom prst="rect">
            <a:avLst/>
          </a:prstGeom>
          <a:noFill/>
          <a:ln>
            <a:noFill/>
          </a:ln>
        </p:spPr>
      </p:pic>
      <p:cxnSp>
        <p:nvCxnSpPr>
          <p:cNvPr id="77" name="Google Shape;77;p5"/>
          <p:cNvCxnSpPr/>
          <p:nvPr/>
        </p:nvCxnSpPr>
        <p:spPr>
          <a:xfrm>
            <a:off x="1656550" y="7185675"/>
            <a:ext cx="0" cy="312300"/>
          </a:xfrm>
          <a:prstGeom prst="straightConnector1">
            <a:avLst/>
          </a:prstGeom>
          <a:noFill/>
          <a:ln cap="flat" cmpd="sng" w="9525">
            <a:solidFill>
              <a:srgbClr val="CCCCCC"/>
            </a:solidFill>
            <a:prstDash val="solid"/>
            <a:round/>
            <a:headEnd len="med" w="med" type="none"/>
            <a:tailEnd len="med" w="med" type="none"/>
          </a:ln>
        </p:spPr>
      </p:cxnSp>
      <p:pic>
        <p:nvPicPr>
          <p:cNvPr id="78" name="Google Shape;78;p5"/>
          <p:cNvPicPr preferRelativeResize="0"/>
          <p:nvPr/>
        </p:nvPicPr>
        <p:blipFill>
          <a:blip r:embed="rId9">
            <a:alphaModFix/>
          </a:blip>
          <a:stretch>
            <a:fillRect/>
          </a:stretch>
        </p:blipFill>
        <p:spPr>
          <a:xfrm>
            <a:off x="548640" y="7178040"/>
            <a:ext cx="830065" cy="310896"/>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5_Step 4_Analyze the Data">
  <p:cSld name="CUSTOM_8">
    <p:spTree>
      <p:nvGrpSpPr>
        <p:cNvPr id="79" name="Shape 79"/>
        <p:cNvGrpSpPr/>
        <p:nvPr/>
      </p:nvGrpSpPr>
      <p:grpSpPr>
        <a:xfrm>
          <a:off x="0" y="0"/>
          <a:ext cx="0" cy="0"/>
          <a:chOff x="0" y="0"/>
          <a:chExt cx="0" cy="0"/>
        </a:xfrm>
      </p:grpSpPr>
      <p:pic>
        <p:nvPicPr>
          <p:cNvPr id="80" name="Google Shape;80;p6"/>
          <p:cNvPicPr preferRelativeResize="0"/>
          <p:nvPr/>
        </p:nvPicPr>
        <p:blipFill>
          <a:blip r:embed="rId2">
            <a:alphaModFix amt="90000"/>
          </a:blip>
          <a:stretch>
            <a:fillRect/>
          </a:stretch>
        </p:blipFill>
        <p:spPr>
          <a:xfrm>
            <a:off x="1444" y="0"/>
            <a:ext cx="10055511" cy="7772399"/>
          </a:xfrm>
          <a:prstGeom prst="rect">
            <a:avLst/>
          </a:prstGeom>
          <a:noFill/>
          <a:ln>
            <a:noFill/>
          </a:ln>
        </p:spPr>
      </p:pic>
      <p:sp>
        <p:nvSpPr>
          <p:cNvPr id="81" name="Google Shape;81;p6"/>
          <p:cNvSpPr txBox="1"/>
          <p:nvPr/>
        </p:nvSpPr>
        <p:spPr>
          <a:xfrm>
            <a:off x="3746575" y="7379200"/>
            <a:ext cx="5763000" cy="138600"/>
          </a:xfrm>
          <a:prstGeom prst="rect">
            <a:avLst/>
          </a:prstGeom>
          <a:noFill/>
          <a:ln>
            <a:noFill/>
          </a:ln>
        </p:spPr>
        <p:txBody>
          <a:bodyPr anchorCtr="0" anchor="t" bIns="0" lIns="0" spcFirstLastPara="1" rIns="0" wrap="square" tIns="0">
            <a:spAutoFit/>
          </a:bodyPr>
          <a:lstStyle/>
          <a:p>
            <a:pPr indent="0" lvl="0" marL="0" marR="0" rtl="0" algn="r">
              <a:lnSpc>
                <a:spcPct val="110000"/>
              </a:lnSpc>
              <a:spcBef>
                <a:spcPts val="0"/>
              </a:spcBef>
              <a:spcAft>
                <a:spcPts val="0"/>
              </a:spcAft>
              <a:buClr>
                <a:srgbClr val="9F9F9F"/>
              </a:buClr>
              <a:buSzPts val="900"/>
              <a:buFont typeface="Arial"/>
              <a:buNone/>
            </a:pPr>
            <a:r>
              <a:rPr b="0" i="0" lang="en" sz="900" u="none" cap="none" strike="noStrike">
                <a:solidFill>
                  <a:srgbClr val="A5A5A5"/>
                </a:solidFill>
                <a:latin typeface="Montserrat"/>
                <a:ea typeface="Montserrat"/>
                <a:cs typeface="Montserrat"/>
                <a:sym typeface="Montserrat"/>
              </a:rPr>
              <a:t>©202</a:t>
            </a:r>
            <a:r>
              <a:rPr lang="en" sz="900">
                <a:solidFill>
                  <a:srgbClr val="A5A5A5"/>
                </a:solidFill>
                <a:latin typeface="Montserrat"/>
                <a:ea typeface="Montserrat"/>
                <a:cs typeface="Montserrat"/>
                <a:sym typeface="Montserrat"/>
              </a:rPr>
              <a:t>3</a:t>
            </a:r>
            <a:r>
              <a:rPr b="0" i="0" lang="en" sz="900" u="none" cap="none" strike="noStrike">
                <a:solidFill>
                  <a:srgbClr val="A5A5A5"/>
                </a:solidFill>
                <a:latin typeface="Montserrat"/>
                <a:ea typeface="Montserrat"/>
                <a:cs typeface="Montserrat"/>
                <a:sym typeface="Montserrat"/>
              </a:rPr>
              <a:t> The Clearing, Inc. All Rights Reserved.</a:t>
            </a:r>
            <a:endParaRPr sz="1400"/>
          </a:p>
        </p:txBody>
      </p:sp>
      <p:sp>
        <p:nvSpPr>
          <p:cNvPr id="82" name="Google Shape;82;p6"/>
          <p:cNvSpPr txBox="1"/>
          <p:nvPr/>
        </p:nvSpPr>
        <p:spPr>
          <a:xfrm>
            <a:off x="1792200" y="502925"/>
            <a:ext cx="7717500" cy="457200"/>
          </a:xfrm>
          <a:prstGeom prst="rect">
            <a:avLst/>
          </a:prstGeom>
          <a:noFill/>
          <a:ln>
            <a:noFill/>
          </a:ln>
        </p:spPr>
        <p:txBody>
          <a:bodyPr anchorCtr="0" anchor="t" bIns="0" lIns="182875" spcFirstLastPara="1" rIns="0" wrap="square" tIns="0">
            <a:spAutoFit/>
          </a:bodyPr>
          <a:lstStyle/>
          <a:p>
            <a:pPr indent="0" lvl="0" marL="0" rtl="0" algn="l">
              <a:lnSpc>
                <a:spcPct val="90000"/>
              </a:lnSpc>
              <a:spcBef>
                <a:spcPts val="0"/>
              </a:spcBef>
              <a:spcAft>
                <a:spcPts val="0"/>
              </a:spcAft>
              <a:buNone/>
            </a:pPr>
            <a:r>
              <a:rPr lang="en" sz="3300">
                <a:latin typeface="Montserrat ExtraBold"/>
                <a:ea typeface="Montserrat ExtraBold"/>
                <a:cs typeface="Montserrat ExtraBold"/>
                <a:sym typeface="Montserrat ExtraBold"/>
              </a:rPr>
              <a:t>Analyze the Data</a:t>
            </a:r>
            <a:endParaRPr sz="3300">
              <a:latin typeface="Montserrat ExtraBold"/>
              <a:ea typeface="Montserrat ExtraBold"/>
              <a:cs typeface="Montserrat ExtraBold"/>
              <a:sym typeface="Montserrat ExtraBold"/>
            </a:endParaRPr>
          </a:p>
        </p:txBody>
      </p:sp>
      <p:sp>
        <p:nvSpPr>
          <p:cNvPr id="83" name="Google Shape;83;p6"/>
          <p:cNvSpPr txBox="1"/>
          <p:nvPr/>
        </p:nvSpPr>
        <p:spPr>
          <a:xfrm>
            <a:off x="0" y="528425"/>
            <a:ext cx="1792200" cy="406200"/>
          </a:xfrm>
          <a:prstGeom prst="rect">
            <a:avLst/>
          </a:prstGeom>
          <a:solidFill>
            <a:schemeClr val="accent5"/>
          </a:solidFill>
          <a:ln>
            <a:noFill/>
          </a:ln>
          <a:effectLst>
            <a:outerShdw blurRad="157163" rotWithShape="0" algn="bl" dir="2400000" dist="95250">
              <a:schemeClr val="accent5">
                <a:alpha val="10000"/>
              </a:schemeClr>
            </a:outerShdw>
          </a:effectLst>
        </p:spPr>
        <p:txBody>
          <a:bodyPr anchorCtr="0" anchor="t" bIns="91425" lIns="548625" spcFirstLastPara="1" rIns="0" wrap="square" tIns="91425">
            <a:spAutoFit/>
          </a:bodyPr>
          <a:lstStyle/>
          <a:p>
            <a:pPr indent="0" lvl="0" marL="0" rtl="0" algn="l">
              <a:lnSpc>
                <a:spcPct val="90000"/>
              </a:lnSpc>
              <a:spcBef>
                <a:spcPts val="0"/>
              </a:spcBef>
              <a:spcAft>
                <a:spcPts val="0"/>
              </a:spcAft>
              <a:buNone/>
            </a:pPr>
            <a:r>
              <a:rPr lang="en" sz="1600">
                <a:solidFill>
                  <a:srgbClr val="FFFFFF"/>
                </a:solidFill>
                <a:latin typeface="Montserrat ExtraBold"/>
                <a:ea typeface="Montserrat ExtraBold"/>
                <a:cs typeface="Montserrat ExtraBold"/>
                <a:sym typeface="Montserrat ExtraBold"/>
              </a:rPr>
              <a:t>STEP 4 </a:t>
            </a:r>
            <a:endParaRPr sz="1600">
              <a:solidFill>
                <a:srgbClr val="FFFFFF"/>
              </a:solidFill>
            </a:endParaRPr>
          </a:p>
        </p:txBody>
      </p:sp>
      <p:sp>
        <p:nvSpPr>
          <p:cNvPr id="84" name="Google Shape;84;p6"/>
          <p:cNvSpPr txBox="1"/>
          <p:nvPr/>
        </p:nvSpPr>
        <p:spPr>
          <a:xfrm>
            <a:off x="4070750" y="2458925"/>
            <a:ext cx="5459100" cy="3009300"/>
          </a:xfrm>
          <a:prstGeom prst="rect">
            <a:avLst/>
          </a:prstGeom>
          <a:noFill/>
          <a:ln>
            <a:noFill/>
          </a:ln>
        </p:spPr>
        <p:txBody>
          <a:bodyPr anchorCtr="0" anchor="t" bIns="0" lIns="0" spcFirstLastPara="1" rIns="0" wrap="square" tIns="0">
            <a:spAutoFit/>
          </a:bodyPr>
          <a:lstStyle/>
          <a:p>
            <a:pPr indent="0" lvl="0" marL="0" rtl="0" algn="l">
              <a:lnSpc>
                <a:spcPct val="125000"/>
              </a:lnSpc>
              <a:spcBef>
                <a:spcPts val="0"/>
              </a:spcBef>
              <a:spcAft>
                <a:spcPts val="0"/>
              </a:spcAft>
              <a:buNone/>
            </a:pPr>
            <a:r>
              <a:rPr lang="en" sz="1800">
                <a:solidFill>
                  <a:schemeClr val="dk1"/>
                </a:solidFill>
                <a:latin typeface="Karla"/>
                <a:ea typeface="Karla"/>
                <a:cs typeface="Karla"/>
                <a:sym typeface="Karla"/>
              </a:rPr>
              <a:t>One by one, discuss </a:t>
            </a:r>
            <a:r>
              <a:rPr b="1" lang="en" sz="1800">
                <a:solidFill>
                  <a:schemeClr val="dk1"/>
                </a:solidFill>
                <a:latin typeface="Karla"/>
                <a:ea typeface="Karla"/>
                <a:cs typeface="Karla"/>
                <a:sym typeface="Karla"/>
              </a:rPr>
              <a:t>where to place each person </a:t>
            </a:r>
            <a:br>
              <a:rPr b="1" lang="en" sz="1800">
                <a:solidFill>
                  <a:schemeClr val="dk1"/>
                </a:solidFill>
                <a:latin typeface="Karla"/>
                <a:ea typeface="Karla"/>
                <a:cs typeface="Karla"/>
                <a:sym typeface="Karla"/>
              </a:rPr>
            </a:br>
            <a:r>
              <a:rPr b="1" lang="en" sz="1800">
                <a:solidFill>
                  <a:schemeClr val="dk1"/>
                </a:solidFill>
                <a:latin typeface="Karla"/>
                <a:ea typeface="Karla"/>
                <a:cs typeface="Karla"/>
                <a:sym typeface="Karla"/>
              </a:rPr>
              <a:t>on the model, </a:t>
            </a:r>
            <a:r>
              <a:rPr lang="en" sz="1800">
                <a:solidFill>
                  <a:schemeClr val="dk1"/>
                </a:solidFill>
                <a:latin typeface="Karla"/>
                <a:ea typeface="Karla"/>
                <a:cs typeface="Karla"/>
                <a:sym typeface="Karla"/>
              </a:rPr>
              <a:t>taking into account their influence </a:t>
            </a:r>
            <a:br>
              <a:rPr lang="en" sz="1800">
                <a:solidFill>
                  <a:schemeClr val="dk1"/>
                </a:solidFill>
                <a:latin typeface="Karla"/>
                <a:ea typeface="Karla"/>
                <a:cs typeface="Karla"/>
                <a:sym typeface="Karla"/>
              </a:rPr>
            </a:br>
            <a:r>
              <a:rPr lang="en" sz="1800">
                <a:solidFill>
                  <a:schemeClr val="dk1"/>
                </a:solidFill>
                <a:latin typeface="Karla"/>
                <a:ea typeface="Karla"/>
                <a:cs typeface="Karla"/>
                <a:sym typeface="Karla"/>
              </a:rPr>
              <a:t>in the system and their level of commitment.  </a:t>
            </a:r>
            <a:endParaRPr sz="1800">
              <a:solidFill>
                <a:schemeClr val="dk1"/>
              </a:solidFill>
              <a:latin typeface="Karla"/>
              <a:ea typeface="Karla"/>
              <a:cs typeface="Karla"/>
              <a:sym typeface="Karla"/>
            </a:endParaRPr>
          </a:p>
          <a:p>
            <a:pPr indent="0" lvl="0" marL="0" rtl="0" algn="l">
              <a:lnSpc>
                <a:spcPct val="125000"/>
              </a:lnSpc>
              <a:spcBef>
                <a:spcPts val="1200"/>
              </a:spcBef>
              <a:spcAft>
                <a:spcPts val="0"/>
              </a:spcAft>
              <a:buNone/>
            </a:pPr>
            <a:r>
              <a:rPr lang="en" sz="1800">
                <a:solidFill>
                  <a:schemeClr val="dk1"/>
                </a:solidFill>
                <a:latin typeface="Karla"/>
                <a:ea typeface="Karla"/>
                <a:cs typeface="Karla"/>
                <a:sym typeface="Karla"/>
              </a:rPr>
              <a:t>You may have one person with power and </a:t>
            </a:r>
            <a:br>
              <a:rPr lang="en" sz="1800">
                <a:solidFill>
                  <a:schemeClr val="dk1"/>
                </a:solidFill>
                <a:latin typeface="Karla"/>
                <a:ea typeface="Karla"/>
                <a:cs typeface="Karla"/>
                <a:sym typeface="Karla"/>
              </a:rPr>
            </a:br>
            <a:r>
              <a:rPr lang="en" sz="1800">
                <a:solidFill>
                  <a:schemeClr val="dk1"/>
                </a:solidFill>
                <a:latin typeface="Karla"/>
                <a:ea typeface="Karla"/>
                <a:cs typeface="Karla"/>
                <a:sym typeface="Karla"/>
              </a:rPr>
              <a:t>no influence themselves but leads/manages </a:t>
            </a:r>
            <a:br>
              <a:rPr lang="en" sz="1800">
                <a:solidFill>
                  <a:schemeClr val="dk1"/>
                </a:solidFill>
                <a:latin typeface="Karla"/>
                <a:ea typeface="Karla"/>
                <a:cs typeface="Karla"/>
                <a:sym typeface="Karla"/>
              </a:rPr>
            </a:br>
            <a:r>
              <a:rPr lang="en" sz="1800">
                <a:solidFill>
                  <a:schemeClr val="dk1"/>
                </a:solidFill>
                <a:latin typeface="Karla"/>
                <a:ea typeface="Karla"/>
                <a:cs typeface="Karla"/>
                <a:sym typeface="Karla"/>
              </a:rPr>
              <a:t>a strong group of influential subordinates. </a:t>
            </a:r>
            <a:endParaRPr sz="1800">
              <a:solidFill>
                <a:schemeClr val="dk1"/>
              </a:solidFill>
              <a:latin typeface="Karla"/>
              <a:ea typeface="Karla"/>
              <a:cs typeface="Karla"/>
              <a:sym typeface="Karla"/>
            </a:endParaRPr>
          </a:p>
          <a:p>
            <a:pPr indent="0" lvl="0" marL="0" rtl="0" algn="l">
              <a:lnSpc>
                <a:spcPct val="125000"/>
              </a:lnSpc>
              <a:spcBef>
                <a:spcPts val="1200"/>
              </a:spcBef>
              <a:spcAft>
                <a:spcPts val="1200"/>
              </a:spcAft>
              <a:buNone/>
            </a:pPr>
            <a:r>
              <a:rPr b="1" lang="en" sz="1800">
                <a:solidFill>
                  <a:schemeClr val="dk1"/>
                </a:solidFill>
                <a:latin typeface="Karla"/>
                <a:ea typeface="Karla"/>
                <a:cs typeface="Karla"/>
                <a:sym typeface="Karla"/>
              </a:rPr>
              <a:t>If you don’t have the support of the person </a:t>
            </a:r>
            <a:br>
              <a:rPr b="1" lang="en" sz="1800">
                <a:solidFill>
                  <a:schemeClr val="dk1"/>
                </a:solidFill>
                <a:latin typeface="Karla"/>
                <a:ea typeface="Karla"/>
                <a:cs typeface="Karla"/>
                <a:sym typeface="Karla"/>
              </a:rPr>
            </a:br>
            <a:r>
              <a:rPr b="1" lang="en" sz="1800">
                <a:solidFill>
                  <a:schemeClr val="dk1"/>
                </a:solidFill>
                <a:latin typeface="Karla"/>
                <a:ea typeface="Karla"/>
                <a:cs typeface="Karla"/>
                <a:sym typeface="Karla"/>
              </a:rPr>
              <a:t>in charge, how far will you really get? </a:t>
            </a:r>
            <a:endParaRPr b="1" sz="1800">
              <a:solidFill>
                <a:schemeClr val="dk1"/>
              </a:solidFill>
              <a:latin typeface="Karla"/>
              <a:ea typeface="Karla"/>
              <a:cs typeface="Karla"/>
              <a:sym typeface="Karla"/>
            </a:endParaRPr>
          </a:p>
        </p:txBody>
      </p:sp>
      <p:cxnSp>
        <p:nvCxnSpPr>
          <p:cNvPr id="85" name="Google Shape;85;p6"/>
          <p:cNvCxnSpPr/>
          <p:nvPr/>
        </p:nvCxnSpPr>
        <p:spPr>
          <a:xfrm>
            <a:off x="3672900" y="2458925"/>
            <a:ext cx="0" cy="3201600"/>
          </a:xfrm>
          <a:prstGeom prst="straightConnector1">
            <a:avLst/>
          </a:prstGeom>
          <a:noFill/>
          <a:ln cap="flat" cmpd="sng" w="9525">
            <a:solidFill>
              <a:srgbClr val="D9D9D9"/>
            </a:solidFill>
            <a:prstDash val="solid"/>
            <a:round/>
            <a:headEnd len="med" w="med" type="none"/>
            <a:tailEnd len="med" w="med" type="none"/>
          </a:ln>
        </p:spPr>
      </p:cxnSp>
      <p:sp>
        <p:nvSpPr>
          <p:cNvPr id="86" name="Google Shape;86;p6"/>
          <p:cNvSpPr/>
          <p:nvPr/>
        </p:nvSpPr>
        <p:spPr>
          <a:xfrm>
            <a:off x="548692" y="2832480"/>
            <a:ext cx="2743200" cy="2743200"/>
          </a:xfrm>
          <a:prstGeom prst="ellipse">
            <a:avLst/>
          </a:pr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87" name="Google Shape;87;p6"/>
          <p:cNvPicPr preferRelativeResize="0"/>
          <p:nvPr/>
        </p:nvPicPr>
        <p:blipFill rotWithShape="1">
          <a:blip r:embed="rId3">
            <a:alphaModFix/>
          </a:blip>
          <a:srcRect b="21826" l="5409" r="16416" t="0"/>
          <a:stretch/>
        </p:blipFill>
        <p:spPr>
          <a:xfrm>
            <a:off x="548640" y="2834640"/>
            <a:ext cx="2743200" cy="2805900"/>
          </a:xfrm>
          <a:prstGeom prst="ellipse">
            <a:avLst/>
          </a:prstGeom>
          <a:noFill/>
          <a:ln>
            <a:noFill/>
          </a:ln>
        </p:spPr>
      </p:pic>
      <p:pic>
        <p:nvPicPr>
          <p:cNvPr id="88" name="Google Shape;88;p6"/>
          <p:cNvPicPr preferRelativeResize="0"/>
          <p:nvPr/>
        </p:nvPicPr>
        <p:blipFill>
          <a:blip r:embed="rId4">
            <a:alphaModFix/>
          </a:blip>
          <a:stretch>
            <a:fillRect/>
          </a:stretch>
        </p:blipFill>
        <p:spPr>
          <a:xfrm flipH="1" rot="7569897">
            <a:off x="2416000" y="2902608"/>
            <a:ext cx="1491010" cy="771807"/>
          </a:xfrm>
          <a:prstGeom prst="rect">
            <a:avLst/>
          </a:prstGeom>
          <a:noFill/>
          <a:ln>
            <a:noFill/>
          </a:ln>
        </p:spPr>
      </p:pic>
      <p:pic>
        <p:nvPicPr>
          <p:cNvPr id="89" name="Google Shape;89;p6"/>
          <p:cNvPicPr preferRelativeResize="0"/>
          <p:nvPr/>
        </p:nvPicPr>
        <p:blipFill>
          <a:blip r:embed="rId5">
            <a:alphaModFix/>
          </a:blip>
          <a:stretch>
            <a:fillRect/>
          </a:stretch>
        </p:blipFill>
        <p:spPr>
          <a:xfrm>
            <a:off x="1961350" y="7185663"/>
            <a:ext cx="1785223" cy="310896"/>
          </a:xfrm>
          <a:prstGeom prst="rect">
            <a:avLst/>
          </a:prstGeom>
          <a:noFill/>
          <a:ln>
            <a:noFill/>
          </a:ln>
        </p:spPr>
      </p:pic>
      <p:cxnSp>
        <p:nvCxnSpPr>
          <p:cNvPr id="90" name="Google Shape;90;p6"/>
          <p:cNvCxnSpPr/>
          <p:nvPr/>
        </p:nvCxnSpPr>
        <p:spPr>
          <a:xfrm>
            <a:off x="1656550" y="7185675"/>
            <a:ext cx="0" cy="312300"/>
          </a:xfrm>
          <a:prstGeom prst="straightConnector1">
            <a:avLst/>
          </a:prstGeom>
          <a:noFill/>
          <a:ln cap="flat" cmpd="sng" w="9525">
            <a:solidFill>
              <a:srgbClr val="CCCCCC"/>
            </a:solidFill>
            <a:prstDash val="solid"/>
            <a:round/>
            <a:headEnd len="med" w="med" type="none"/>
            <a:tailEnd len="med" w="med" type="none"/>
          </a:ln>
        </p:spPr>
      </p:cxnSp>
      <p:pic>
        <p:nvPicPr>
          <p:cNvPr id="91" name="Google Shape;91;p6"/>
          <p:cNvPicPr preferRelativeResize="0"/>
          <p:nvPr/>
        </p:nvPicPr>
        <p:blipFill>
          <a:blip r:embed="rId6">
            <a:alphaModFix/>
          </a:blip>
          <a:stretch>
            <a:fillRect/>
          </a:stretch>
        </p:blipFill>
        <p:spPr>
          <a:xfrm>
            <a:off x="548640" y="7178040"/>
            <a:ext cx="830065" cy="310896"/>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6_Step 4_Analyze the Data">
  <p:cSld name="CUSTOM_7">
    <p:spTree>
      <p:nvGrpSpPr>
        <p:cNvPr id="92" name="Shape 92"/>
        <p:cNvGrpSpPr/>
        <p:nvPr/>
      </p:nvGrpSpPr>
      <p:grpSpPr>
        <a:xfrm>
          <a:off x="0" y="0"/>
          <a:ext cx="0" cy="0"/>
          <a:chOff x="0" y="0"/>
          <a:chExt cx="0" cy="0"/>
        </a:xfrm>
      </p:grpSpPr>
      <p:pic>
        <p:nvPicPr>
          <p:cNvPr id="93" name="Google Shape;93;p7"/>
          <p:cNvPicPr preferRelativeResize="0"/>
          <p:nvPr/>
        </p:nvPicPr>
        <p:blipFill>
          <a:blip r:embed="rId2">
            <a:alphaModFix amt="90000"/>
          </a:blip>
          <a:stretch>
            <a:fillRect/>
          </a:stretch>
        </p:blipFill>
        <p:spPr>
          <a:xfrm>
            <a:off x="1444" y="0"/>
            <a:ext cx="10055511" cy="7772399"/>
          </a:xfrm>
          <a:prstGeom prst="rect">
            <a:avLst/>
          </a:prstGeom>
          <a:noFill/>
          <a:ln>
            <a:noFill/>
          </a:ln>
        </p:spPr>
      </p:pic>
      <p:sp>
        <p:nvSpPr>
          <p:cNvPr id="94" name="Google Shape;94;p7"/>
          <p:cNvSpPr txBox="1"/>
          <p:nvPr/>
        </p:nvSpPr>
        <p:spPr>
          <a:xfrm>
            <a:off x="1792200" y="502925"/>
            <a:ext cx="7717500" cy="457200"/>
          </a:xfrm>
          <a:prstGeom prst="rect">
            <a:avLst/>
          </a:prstGeom>
          <a:noFill/>
          <a:ln>
            <a:noFill/>
          </a:ln>
        </p:spPr>
        <p:txBody>
          <a:bodyPr anchorCtr="0" anchor="t" bIns="0" lIns="182875" spcFirstLastPara="1" rIns="0" wrap="square" tIns="0">
            <a:spAutoFit/>
          </a:bodyPr>
          <a:lstStyle/>
          <a:p>
            <a:pPr indent="0" lvl="0" marL="0" rtl="0" algn="l">
              <a:lnSpc>
                <a:spcPct val="90000"/>
              </a:lnSpc>
              <a:spcBef>
                <a:spcPts val="0"/>
              </a:spcBef>
              <a:spcAft>
                <a:spcPts val="0"/>
              </a:spcAft>
              <a:buNone/>
            </a:pPr>
            <a:r>
              <a:rPr lang="en" sz="3300">
                <a:latin typeface="Montserrat ExtraBold"/>
                <a:ea typeface="Montserrat ExtraBold"/>
                <a:cs typeface="Montserrat ExtraBold"/>
                <a:sym typeface="Montserrat ExtraBold"/>
              </a:rPr>
              <a:t>Analyze the Data </a:t>
            </a:r>
            <a:r>
              <a:rPr i="1" lang="en" sz="3300">
                <a:latin typeface="Montserrat ExtraBold"/>
                <a:ea typeface="Montserrat ExtraBold"/>
                <a:cs typeface="Montserrat ExtraBold"/>
                <a:sym typeface="Montserrat ExtraBold"/>
              </a:rPr>
              <a:t>(continued)</a:t>
            </a:r>
            <a:endParaRPr i="1" sz="3300">
              <a:latin typeface="Montserrat ExtraBold"/>
              <a:ea typeface="Montserrat ExtraBold"/>
              <a:cs typeface="Montserrat ExtraBold"/>
              <a:sym typeface="Montserrat ExtraBold"/>
            </a:endParaRPr>
          </a:p>
        </p:txBody>
      </p:sp>
      <p:sp>
        <p:nvSpPr>
          <p:cNvPr id="95" name="Google Shape;95;p7"/>
          <p:cNvSpPr txBox="1"/>
          <p:nvPr/>
        </p:nvSpPr>
        <p:spPr>
          <a:xfrm>
            <a:off x="0" y="528425"/>
            <a:ext cx="1792200" cy="406200"/>
          </a:xfrm>
          <a:prstGeom prst="rect">
            <a:avLst/>
          </a:prstGeom>
          <a:solidFill>
            <a:schemeClr val="accent5"/>
          </a:solidFill>
          <a:ln>
            <a:noFill/>
          </a:ln>
          <a:effectLst>
            <a:outerShdw blurRad="157163" rotWithShape="0" algn="bl" dir="2400000" dist="95250">
              <a:schemeClr val="accent5">
                <a:alpha val="10000"/>
              </a:schemeClr>
            </a:outerShdw>
          </a:effectLst>
        </p:spPr>
        <p:txBody>
          <a:bodyPr anchorCtr="0" anchor="t" bIns="91425" lIns="548625" spcFirstLastPara="1" rIns="0" wrap="square" tIns="91425">
            <a:spAutoFit/>
          </a:bodyPr>
          <a:lstStyle/>
          <a:p>
            <a:pPr indent="0" lvl="0" marL="0" rtl="0" algn="l">
              <a:lnSpc>
                <a:spcPct val="90000"/>
              </a:lnSpc>
              <a:spcBef>
                <a:spcPts val="0"/>
              </a:spcBef>
              <a:spcAft>
                <a:spcPts val="0"/>
              </a:spcAft>
              <a:buNone/>
            </a:pPr>
            <a:r>
              <a:rPr lang="en" sz="1600">
                <a:solidFill>
                  <a:srgbClr val="FFFFFF"/>
                </a:solidFill>
                <a:latin typeface="Montserrat ExtraBold"/>
                <a:ea typeface="Montserrat ExtraBold"/>
                <a:cs typeface="Montserrat ExtraBold"/>
                <a:sym typeface="Montserrat ExtraBold"/>
              </a:rPr>
              <a:t>STEP 4 </a:t>
            </a:r>
            <a:endParaRPr sz="1600">
              <a:solidFill>
                <a:srgbClr val="FFFFFF"/>
              </a:solidFill>
            </a:endParaRPr>
          </a:p>
        </p:txBody>
      </p:sp>
      <p:sp>
        <p:nvSpPr>
          <p:cNvPr id="96" name="Google Shape;96;p7"/>
          <p:cNvSpPr txBox="1"/>
          <p:nvPr/>
        </p:nvSpPr>
        <p:spPr>
          <a:xfrm>
            <a:off x="549463" y="1625684"/>
            <a:ext cx="8951700" cy="519600"/>
          </a:xfrm>
          <a:prstGeom prst="rect">
            <a:avLst/>
          </a:prstGeom>
          <a:noFill/>
          <a:ln>
            <a:noFill/>
          </a:ln>
        </p:spPr>
        <p:txBody>
          <a:bodyPr anchorCtr="0" anchor="t" bIns="0" lIns="0" spcFirstLastPara="1" rIns="0" wrap="square" tIns="0">
            <a:spAutoFit/>
          </a:bodyPr>
          <a:lstStyle/>
          <a:p>
            <a:pPr indent="0" lvl="0" marL="0" rtl="0" algn="l">
              <a:lnSpc>
                <a:spcPct val="125000"/>
              </a:lnSpc>
              <a:spcBef>
                <a:spcPts val="0"/>
              </a:spcBef>
              <a:spcAft>
                <a:spcPts val="800"/>
              </a:spcAft>
              <a:buNone/>
            </a:pPr>
            <a:r>
              <a:rPr lang="en" sz="1500">
                <a:solidFill>
                  <a:schemeClr val="dk1"/>
                </a:solidFill>
                <a:latin typeface="Karla"/>
                <a:ea typeface="Karla"/>
                <a:cs typeface="Karla"/>
                <a:sym typeface="Karla"/>
              </a:rPr>
              <a:t>In order to </a:t>
            </a:r>
            <a:r>
              <a:rPr b="1" lang="en" sz="1500">
                <a:solidFill>
                  <a:schemeClr val="dk1"/>
                </a:solidFill>
                <a:latin typeface="Karla"/>
                <a:ea typeface="Karla"/>
                <a:cs typeface="Karla"/>
                <a:sym typeface="Karla"/>
              </a:rPr>
              <a:t>analyze where all stakeholders fall on the map</a:t>
            </a:r>
            <a:r>
              <a:rPr lang="en" sz="1500">
                <a:solidFill>
                  <a:schemeClr val="dk1"/>
                </a:solidFill>
                <a:latin typeface="Karla"/>
                <a:ea typeface="Karla"/>
                <a:cs typeface="Karla"/>
                <a:sym typeface="Karla"/>
              </a:rPr>
              <a:t> in accordance with the ‘what’ </a:t>
            </a:r>
            <a:br>
              <a:rPr lang="en" sz="1500">
                <a:solidFill>
                  <a:schemeClr val="dk1"/>
                </a:solidFill>
                <a:latin typeface="Karla"/>
                <a:ea typeface="Karla"/>
                <a:cs typeface="Karla"/>
                <a:sym typeface="Karla"/>
              </a:rPr>
            </a:br>
            <a:r>
              <a:rPr lang="en" sz="1500">
                <a:solidFill>
                  <a:schemeClr val="dk1"/>
                </a:solidFill>
                <a:latin typeface="Karla"/>
                <a:ea typeface="Karla"/>
                <a:cs typeface="Karla"/>
                <a:sym typeface="Karla"/>
              </a:rPr>
              <a:t>is being measured:</a:t>
            </a:r>
            <a:endParaRPr sz="1500">
              <a:solidFill>
                <a:schemeClr val="dk1"/>
              </a:solidFill>
              <a:latin typeface="Karla"/>
              <a:ea typeface="Karla"/>
              <a:cs typeface="Karla"/>
              <a:sym typeface="Karla"/>
            </a:endParaRPr>
          </a:p>
        </p:txBody>
      </p:sp>
      <p:sp>
        <p:nvSpPr>
          <p:cNvPr id="97" name="Google Shape;97;p7"/>
          <p:cNvSpPr txBox="1"/>
          <p:nvPr/>
        </p:nvSpPr>
        <p:spPr>
          <a:xfrm>
            <a:off x="430516" y="5974166"/>
            <a:ext cx="9070800" cy="519600"/>
          </a:xfrm>
          <a:prstGeom prst="rect">
            <a:avLst/>
          </a:prstGeom>
          <a:noFill/>
          <a:ln>
            <a:noFill/>
          </a:ln>
        </p:spPr>
        <p:txBody>
          <a:bodyPr anchorCtr="0" anchor="t" bIns="0" lIns="0" spcFirstLastPara="1" rIns="0" wrap="square" tIns="0">
            <a:spAutoFit/>
          </a:bodyPr>
          <a:lstStyle/>
          <a:p>
            <a:pPr indent="-323850" lvl="0" marL="457200" rtl="0" algn="l">
              <a:lnSpc>
                <a:spcPct val="125000"/>
              </a:lnSpc>
              <a:spcBef>
                <a:spcPts val="0"/>
              </a:spcBef>
              <a:spcAft>
                <a:spcPts val="0"/>
              </a:spcAft>
              <a:buClr>
                <a:schemeClr val="dk1"/>
              </a:buClr>
              <a:buSzPts val="1500"/>
              <a:buFont typeface="Karla"/>
              <a:buChar char="●"/>
            </a:pPr>
            <a:r>
              <a:rPr lang="en" sz="1500">
                <a:solidFill>
                  <a:schemeClr val="dk1"/>
                </a:solidFill>
                <a:latin typeface="Karla"/>
                <a:ea typeface="Karla"/>
                <a:cs typeface="Karla"/>
                <a:sym typeface="Karla"/>
              </a:rPr>
              <a:t>When the exercise is complete, review the names and </a:t>
            </a:r>
            <a:r>
              <a:rPr b="1" lang="en" sz="1500">
                <a:solidFill>
                  <a:schemeClr val="dk1"/>
                </a:solidFill>
                <a:latin typeface="Karla"/>
                <a:ea typeface="Karla"/>
                <a:cs typeface="Karla"/>
                <a:sym typeface="Karla"/>
              </a:rPr>
              <a:t>confirm that each person is essential </a:t>
            </a:r>
            <a:br>
              <a:rPr b="1" lang="en" sz="1500">
                <a:solidFill>
                  <a:schemeClr val="dk1"/>
                </a:solidFill>
                <a:latin typeface="Karla"/>
                <a:ea typeface="Karla"/>
                <a:cs typeface="Karla"/>
                <a:sym typeface="Karla"/>
              </a:rPr>
            </a:br>
            <a:r>
              <a:rPr lang="en" sz="1500">
                <a:solidFill>
                  <a:schemeClr val="dk1"/>
                </a:solidFill>
                <a:latin typeface="Karla"/>
                <a:ea typeface="Karla"/>
                <a:cs typeface="Karla"/>
                <a:sym typeface="Karla"/>
              </a:rPr>
              <a:t>to the success of the effort.</a:t>
            </a:r>
            <a:r>
              <a:rPr b="1" lang="en" sz="1500">
                <a:solidFill>
                  <a:schemeClr val="dk1"/>
                </a:solidFill>
                <a:latin typeface="Karla"/>
                <a:ea typeface="Karla"/>
                <a:cs typeface="Karla"/>
                <a:sym typeface="Karla"/>
              </a:rPr>
              <a:t> If a person is not essential, take their name off the model. </a:t>
            </a:r>
            <a:endParaRPr b="1" sz="1500">
              <a:solidFill>
                <a:schemeClr val="dk1"/>
              </a:solidFill>
              <a:latin typeface="Karla"/>
              <a:ea typeface="Karla"/>
              <a:cs typeface="Karla"/>
              <a:sym typeface="Karla"/>
            </a:endParaRPr>
          </a:p>
        </p:txBody>
      </p:sp>
      <p:sp>
        <p:nvSpPr>
          <p:cNvPr id="98" name="Google Shape;98;p7"/>
          <p:cNvSpPr txBox="1"/>
          <p:nvPr/>
        </p:nvSpPr>
        <p:spPr>
          <a:xfrm>
            <a:off x="429775" y="2364841"/>
            <a:ext cx="9070800" cy="1224900"/>
          </a:xfrm>
          <a:prstGeom prst="rect">
            <a:avLst/>
          </a:prstGeom>
          <a:noFill/>
          <a:ln>
            <a:noFill/>
          </a:ln>
        </p:spPr>
        <p:txBody>
          <a:bodyPr anchorCtr="0" anchor="t" bIns="0" lIns="0" spcFirstLastPara="1" rIns="0" wrap="square" tIns="0">
            <a:spAutoFit/>
          </a:bodyPr>
          <a:lstStyle/>
          <a:p>
            <a:pPr indent="-323850" lvl="0" marL="457200" rtl="0" algn="l">
              <a:lnSpc>
                <a:spcPct val="125000"/>
              </a:lnSpc>
              <a:spcBef>
                <a:spcPts val="0"/>
              </a:spcBef>
              <a:spcAft>
                <a:spcPts val="0"/>
              </a:spcAft>
              <a:buClr>
                <a:schemeClr val="dk1"/>
              </a:buClr>
              <a:buSzPts val="1500"/>
              <a:buFont typeface="Karla"/>
              <a:buChar char="●"/>
            </a:pPr>
            <a:r>
              <a:rPr lang="en" sz="1500">
                <a:solidFill>
                  <a:schemeClr val="dk1"/>
                </a:solidFill>
                <a:latin typeface="Karla"/>
                <a:ea typeface="Karla"/>
                <a:cs typeface="Karla"/>
                <a:sym typeface="Karla"/>
              </a:rPr>
              <a:t>Identify who </a:t>
            </a:r>
            <a:r>
              <a:rPr b="1" lang="en" sz="1500">
                <a:solidFill>
                  <a:schemeClr val="dk1"/>
                </a:solidFill>
                <a:latin typeface="Karla"/>
                <a:ea typeface="Karla"/>
                <a:cs typeface="Karla"/>
                <a:sym typeface="Karla"/>
              </a:rPr>
              <a:t>holds the most power</a:t>
            </a:r>
            <a:r>
              <a:rPr lang="en" sz="1500">
                <a:solidFill>
                  <a:schemeClr val="dk1"/>
                </a:solidFill>
                <a:latin typeface="Karla"/>
                <a:ea typeface="Karla"/>
                <a:cs typeface="Karla"/>
                <a:sym typeface="Karla"/>
              </a:rPr>
              <a:t> related to delivering the desired outcomes. Place this </a:t>
            </a:r>
            <a:br>
              <a:rPr lang="en" sz="1500">
                <a:solidFill>
                  <a:schemeClr val="dk1"/>
                </a:solidFill>
                <a:latin typeface="Karla"/>
                <a:ea typeface="Karla"/>
                <a:cs typeface="Karla"/>
                <a:sym typeface="Karla"/>
              </a:rPr>
            </a:br>
            <a:r>
              <a:rPr lang="en" sz="1500">
                <a:solidFill>
                  <a:schemeClr val="dk1"/>
                </a:solidFill>
                <a:latin typeface="Karla"/>
                <a:ea typeface="Karla"/>
                <a:cs typeface="Karla"/>
                <a:sym typeface="Karla"/>
              </a:rPr>
              <a:t>name, clearly marked, on the Power Map.</a:t>
            </a:r>
            <a:endParaRPr sz="1500">
              <a:solidFill>
                <a:schemeClr val="dk1"/>
              </a:solidFill>
              <a:latin typeface="Karla"/>
              <a:ea typeface="Karla"/>
              <a:cs typeface="Karla"/>
              <a:sym typeface="Karla"/>
            </a:endParaRPr>
          </a:p>
          <a:p>
            <a:pPr indent="-323850" lvl="0" marL="457200" rtl="0" algn="l">
              <a:lnSpc>
                <a:spcPct val="125000"/>
              </a:lnSpc>
              <a:spcBef>
                <a:spcPts val="1000"/>
              </a:spcBef>
              <a:spcAft>
                <a:spcPts val="0"/>
              </a:spcAft>
              <a:buClr>
                <a:schemeClr val="dk1"/>
              </a:buClr>
              <a:buSzPts val="1500"/>
              <a:buFont typeface="Karla"/>
              <a:buChar char="●"/>
            </a:pPr>
            <a:r>
              <a:rPr lang="en" sz="1500">
                <a:solidFill>
                  <a:schemeClr val="dk1"/>
                </a:solidFill>
                <a:latin typeface="Karla"/>
                <a:ea typeface="Karla"/>
                <a:cs typeface="Karla"/>
                <a:sym typeface="Karla"/>
              </a:rPr>
              <a:t>As you place them, </a:t>
            </a:r>
            <a:r>
              <a:rPr lang="en" sz="1500">
                <a:solidFill>
                  <a:schemeClr val="dk1"/>
                </a:solidFill>
                <a:latin typeface="Karla"/>
                <a:ea typeface="Karla"/>
                <a:cs typeface="Karla"/>
                <a:sym typeface="Karla"/>
              </a:rPr>
              <a:t>identify something about how they are </a:t>
            </a:r>
            <a:r>
              <a:rPr b="1" lang="en" sz="1500">
                <a:solidFill>
                  <a:schemeClr val="dk1"/>
                </a:solidFill>
                <a:latin typeface="Karla"/>
                <a:ea typeface="Karla"/>
                <a:cs typeface="Karla"/>
                <a:sym typeface="Karla"/>
              </a:rPr>
              <a:t>related to your organization, </a:t>
            </a:r>
            <a:br>
              <a:rPr b="1" lang="en" sz="1500">
                <a:solidFill>
                  <a:schemeClr val="dk1"/>
                </a:solidFill>
                <a:latin typeface="Karla"/>
                <a:ea typeface="Karla"/>
                <a:cs typeface="Karla"/>
                <a:sym typeface="Karla"/>
              </a:rPr>
            </a:br>
            <a:r>
              <a:rPr b="1" lang="en" sz="1500">
                <a:solidFill>
                  <a:schemeClr val="dk1"/>
                </a:solidFill>
                <a:latin typeface="Karla"/>
                <a:ea typeface="Karla"/>
                <a:cs typeface="Karla"/>
                <a:sym typeface="Karla"/>
              </a:rPr>
              <a:t>to the main power holder and to each other:</a:t>
            </a:r>
            <a:endParaRPr b="1" sz="1500">
              <a:solidFill>
                <a:schemeClr val="dk1"/>
              </a:solidFill>
              <a:latin typeface="Karla"/>
              <a:ea typeface="Karla"/>
              <a:cs typeface="Karla"/>
              <a:sym typeface="Karla"/>
            </a:endParaRPr>
          </a:p>
        </p:txBody>
      </p:sp>
      <p:sp>
        <p:nvSpPr>
          <p:cNvPr id="99" name="Google Shape;99;p7"/>
          <p:cNvSpPr/>
          <p:nvPr/>
        </p:nvSpPr>
        <p:spPr>
          <a:xfrm>
            <a:off x="896088" y="3970758"/>
            <a:ext cx="4142100" cy="735000"/>
          </a:xfrm>
          <a:prstGeom prst="roundRect">
            <a:avLst>
              <a:gd fmla="val 50000" name="adj"/>
            </a:avLst>
          </a:prstGeom>
          <a:solidFill>
            <a:srgbClr val="EFEFEF"/>
          </a:solidFill>
          <a:ln>
            <a:noFill/>
          </a:ln>
        </p:spPr>
        <p:txBody>
          <a:bodyPr anchorCtr="0" anchor="ctr" bIns="91425" lIns="777225" spcFirstLastPara="1" rIns="91425" wrap="square" tIns="128000">
            <a:noAutofit/>
          </a:bodyPr>
          <a:lstStyle/>
          <a:p>
            <a:pPr indent="0" lvl="0" marL="0" rtl="0" algn="l">
              <a:lnSpc>
                <a:spcPct val="125000"/>
              </a:lnSpc>
              <a:spcBef>
                <a:spcPts val="0"/>
              </a:spcBef>
              <a:spcAft>
                <a:spcPts val="0"/>
              </a:spcAft>
              <a:buNone/>
            </a:pPr>
            <a:r>
              <a:rPr lang="en" sz="1500">
                <a:solidFill>
                  <a:schemeClr val="dk1"/>
                </a:solidFill>
                <a:latin typeface="Karla"/>
                <a:ea typeface="Karla"/>
                <a:cs typeface="Karla"/>
                <a:sym typeface="Karla"/>
              </a:rPr>
              <a:t>How much influence </a:t>
            </a:r>
            <a:br>
              <a:rPr lang="en" sz="1500">
                <a:solidFill>
                  <a:schemeClr val="dk1"/>
                </a:solidFill>
                <a:latin typeface="Karla"/>
                <a:ea typeface="Karla"/>
                <a:cs typeface="Karla"/>
                <a:sym typeface="Karla"/>
              </a:rPr>
            </a:br>
            <a:r>
              <a:rPr lang="en" sz="1500">
                <a:solidFill>
                  <a:schemeClr val="dk1"/>
                </a:solidFill>
                <a:latin typeface="Karla"/>
                <a:ea typeface="Karla"/>
                <a:cs typeface="Karla"/>
                <a:sym typeface="Karla"/>
              </a:rPr>
              <a:t>do they hold?</a:t>
            </a:r>
            <a:endParaRPr sz="1500">
              <a:latin typeface="Karla"/>
              <a:ea typeface="Karla"/>
              <a:cs typeface="Karla"/>
              <a:sym typeface="Karla"/>
            </a:endParaRPr>
          </a:p>
        </p:txBody>
      </p:sp>
      <p:sp>
        <p:nvSpPr>
          <p:cNvPr id="100" name="Google Shape;100;p7"/>
          <p:cNvSpPr/>
          <p:nvPr/>
        </p:nvSpPr>
        <p:spPr>
          <a:xfrm>
            <a:off x="5367571" y="4858134"/>
            <a:ext cx="4142100" cy="735000"/>
          </a:xfrm>
          <a:prstGeom prst="roundRect">
            <a:avLst>
              <a:gd fmla="val 50000" name="adj"/>
            </a:avLst>
          </a:prstGeom>
          <a:solidFill>
            <a:srgbClr val="EFEFEF"/>
          </a:solidFill>
          <a:ln>
            <a:noFill/>
          </a:ln>
        </p:spPr>
        <p:txBody>
          <a:bodyPr anchorCtr="0" anchor="ctr" bIns="91425" lIns="777225" spcFirstLastPara="1" rIns="91425" wrap="square" tIns="128000">
            <a:noAutofit/>
          </a:bodyPr>
          <a:lstStyle/>
          <a:p>
            <a:pPr indent="0" lvl="0" marL="0" rtl="0" algn="l">
              <a:lnSpc>
                <a:spcPct val="125000"/>
              </a:lnSpc>
              <a:spcBef>
                <a:spcPts val="0"/>
              </a:spcBef>
              <a:spcAft>
                <a:spcPts val="0"/>
              </a:spcAft>
              <a:buNone/>
            </a:pPr>
            <a:r>
              <a:rPr lang="en" sz="1500">
                <a:solidFill>
                  <a:schemeClr val="dk1"/>
                </a:solidFill>
                <a:latin typeface="Karla"/>
                <a:ea typeface="Karla"/>
                <a:cs typeface="Karla"/>
                <a:sym typeface="Karla"/>
              </a:rPr>
              <a:t>Are they likely to agree </a:t>
            </a:r>
            <a:br>
              <a:rPr lang="en" sz="1500">
                <a:solidFill>
                  <a:schemeClr val="dk1"/>
                </a:solidFill>
                <a:latin typeface="Karla"/>
                <a:ea typeface="Karla"/>
                <a:cs typeface="Karla"/>
                <a:sym typeface="Karla"/>
              </a:rPr>
            </a:br>
            <a:r>
              <a:rPr lang="en" sz="1500">
                <a:solidFill>
                  <a:schemeClr val="dk1"/>
                </a:solidFill>
                <a:latin typeface="Karla"/>
                <a:ea typeface="Karla"/>
                <a:cs typeface="Karla"/>
                <a:sym typeface="Karla"/>
              </a:rPr>
              <a:t>with your position?</a:t>
            </a:r>
            <a:endParaRPr sz="1500">
              <a:solidFill>
                <a:schemeClr val="dk1"/>
              </a:solidFill>
              <a:latin typeface="Karla"/>
              <a:ea typeface="Karla"/>
              <a:cs typeface="Karla"/>
              <a:sym typeface="Karla"/>
            </a:endParaRPr>
          </a:p>
        </p:txBody>
      </p:sp>
      <p:sp>
        <p:nvSpPr>
          <p:cNvPr id="101" name="Google Shape;101;p7"/>
          <p:cNvSpPr/>
          <p:nvPr/>
        </p:nvSpPr>
        <p:spPr>
          <a:xfrm>
            <a:off x="5367571" y="3970737"/>
            <a:ext cx="4142100" cy="735000"/>
          </a:xfrm>
          <a:prstGeom prst="roundRect">
            <a:avLst>
              <a:gd fmla="val 50000" name="adj"/>
            </a:avLst>
          </a:prstGeom>
          <a:solidFill>
            <a:srgbClr val="EFEFEF"/>
          </a:solidFill>
          <a:ln>
            <a:noFill/>
          </a:ln>
        </p:spPr>
        <p:txBody>
          <a:bodyPr anchorCtr="0" anchor="ctr" bIns="91425" lIns="777225" spcFirstLastPara="1" rIns="91425" wrap="square" tIns="128000">
            <a:noAutofit/>
          </a:bodyPr>
          <a:lstStyle/>
          <a:p>
            <a:pPr indent="0" lvl="0" marL="0" rtl="0" algn="l">
              <a:lnSpc>
                <a:spcPct val="125000"/>
              </a:lnSpc>
              <a:spcBef>
                <a:spcPts val="0"/>
              </a:spcBef>
              <a:spcAft>
                <a:spcPts val="0"/>
              </a:spcAft>
              <a:buNone/>
            </a:pPr>
            <a:r>
              <a:rPr lang="en" sz="1500">
                <a:solidFill>
                  <a:schemeClr val="dk1"/>
                </a:solidFill>
                <a:latin typeface="Karla"/>
                <a:ea typeface="Karla"/>
                <a:cs typeface="Karla"/>
                <a:sym typeface="Karla"/>
              </a:rPr>
              <a:t>Do you presently have a </a:t>
            </a:r>
            <a:br>
              <a:rPr lang="en" sz="1500">
                <a:solidFill>
                  <a:schemeClr val="dk1"/>
                </a:solidFill>
                <a:latin typeface="Karla"/>
                <a:ea typeface="Karla"/>
                <a:cs typeface="Karla"/>
                <a:sym typeface="Karla"/>
              </a:rPr>
            </a:br>
            <a:r>
              <a:rPr lang="en" sz="1500">
                <a:solidFill>
                  <a:schemeClr val="dk1"/>
                </a:solidFill>
                <a:latin typeface="Karla"/>
                <a:ea typeface="Karla"/>
                <a:cs typeface="Karla"/>
                <a:sym typeface="Karla"/>
              </a:rPr>
              <a:t>relationship with these people?</a:t>
            </a:r>
            <a:endParaRPr sz="1500">
              <a:solidFill>
                <a:schemeClr val="dk1"/>
              </a:solidFill>
              <a:latin typeface="Karla"/>
              <a:ea typeface="Karla"/>
              <a:cs typeface="Karla"/>
              <a:sym typeface="Karla"/>
            </a:endParaRPr>
          </a:p>
        </p:txBody>
      </p:sp>
      <p:sp>
        <p:nvSpPr>
          <p:cNvPr id="102" name="Google Shape;102;p7"/>
          <p:cNvSpPr/>
          <p:nvPr/>
        </p:nvSpPr>
        <p:spPr>
          <a:xfrm>
            <a:off x="896088" y="4858155"/>
            <a:ext cx="4142100" cy="735000"/>
          </a:xfrm>
          <a:prstGeom prst="roundRect">
            <a:avLst>
              <a:gd fmla="val 50000" name="adj"/>
            </a:avLst>
          </a:prstGeom>
          <a:solidFill>
            <a:srgbClr val="EFEFEF"/>
          </a:solidFill>
          <a:ln>
            <a:noFill/>
          </a:ln>
        </p:spPr>
        <p:txBody>
          <a:bodyPr anchorCtr="0" anchor="ctr" bIns="91425" lIns="777225" spcFirstLastPara="1" rIns="91425" wrap="square" tIns="128000">
            <a:noAutofit/>
          </a:bodyPr>
          <a:lstStyle/>
          <a:p>
            <a:pPr indent="0" lvl="0" marL="0" rtl="0" algn="l">
              <a:lnSpc>
                <a:spcPct val="125000"/>
              </a:lnSpc>
              <a:spcBef>
                <a:spcPts val="0"/>
              </a:spcBef>
              <a:spcAft>
                <a:spcPts val="0"/>
              </a:spcAft>
              <a:buNone/>
            </a:pPr>
            <a:r>
              <a:rPr lang="en" sz="1500">
                <a:solidFill>
                  <a:schemeClr val="dk1"/>
                </a:solidFill>
                <a:latin typeface="Karla"/>
                <a:ea typeface="Karla"/>
                <a:cs typeface="Karla"/>
                <a:sym typeface="Karla"/>
              </a:rPr>
              <a:t>Do they cooperate with each </a:t>
            </a:r>
            <a:br>
              <a:rPr lang="en" sz="1500">
                <a:solidFill>
                  <a:schemeClr val="dk1"/>
                </a:solidFill>
                <a:latin typeface="Karla"/>
                <a:ea typeface="Karla"/>
                <a:cs typeface="Karla"/>
                <a:sym typeface="Karla"/>
              </a:rPr>
            </a:br>
            <a:r>
              <a:rPr lang="en" sz="1500">
                <a:solidFill>
                  <a:schemeClr val="dk1"/>
                </a:solidFill>
                <a:latin typeface="Karla"/>
                <a:ea typeface="Karla"/>
                <a:cs typeface="Karla"/>
                <a:sym typeface="Karla"/>
              </a:rPr>
              <a:t>other or are they in conflict?</a:t>
            </a:r>
            <a:endParaRPr sz="1500">
              <a:solidFill>
                <a:schemeClr val="dk1"/>
              </a:solidFill>
              <a:latin typeface="Karla"/>
              <a:ea typeface="Karla"/>
              <a:cs typeface="Karla"/>
              <a:sym typeface="Karla"/>
            </a:endParaRPr>
          </a:p>
        </p:txBody>
      </p:sp>
      <p:pic>
        <p:nvPicPr>
          <p:cNvPr id="103" name="Google Shape;103;p7"/>
          <p:cNvPicPr preferRelativeResize="0"/>
          <p:nvPr/>
        </p:nvPicPr>
        <p:blipFill>
          <a:blip r:embed="rId3">
            <a:alphaModFix/>
          </a:blip>
          <a:stretch>
            <a:fillRect/>
          </a:stretch>
        </p:blipFill>
        <p:spPr>
          <a:xfrm>
            <a:off x="971753" y="4934063"/>
            <a:ext cx="585955" cy="588854"/>
          </a:xfrm>
          <a:prstGeom prst="rect">
            <a:avLst/>
          </a:prstGeom>
          <a:noFill/>
          <a:ln>
            <a:noFill/>
          </a:ln>
          <a:effectLst>
            <a:outerShdw blurRad="142875" rotWithShape="0" algn="bl" dir="2400000" dist="95250">
              <a:schemeClr val="accent5">
                <a:alpha val="20000"/>
              </a:schemeClr>
            </a:outerShdw>
          </a:effectLst>
        </p:spPr>
      </p:pic>
      <p:pic>
        <p:nvPicPr>
          <p:cNvPr id="104" name="Google Shape;104;p7"/>
          <p:cNvPicPr preferRelativeResize="0"/>
          <p:nvPr/>
        </p:nvPicPr>
        <p:blipFill>
          <a:blip r:embed="rId4">
            <a:alphaModFix/>
          </a:blip>
          <a:stretch>
            <a:fillRect/>
          </a:stretch>
        </p:blipFill>
        <p:spPr>
          <a:xfrm>
            <a:off x="971147" y="4046672"/>
            <a:ext cx="585955" cy="588854"/>
          </a:xfrm>
          <a:prstGeom prst="rect">
            <a:avLst/>
          </a:prstGeom>
          <a:noFill/>
          <a:ln>
            <a:noFill/>
          </a:ln>
          <a:effectLst>
            <a:outerShdw blurRad="142875" rotWithShape="0" algn="bl" dir="2400000" dist="95250">
              <a:schemeClr val="accent5">
                <a:alpha val="20000"/>
              </a:schemeClr>
            </a:outerShdw>
          </a:effectLst>
        </p:spPr>
      </p:pic>
      <p:pic>
        <p:nvPicPr>
          <p:cNvPr id="105" name="Google Shape;105;p7"/>
          <p:cNvPicPr preferRelativeResize="0"/>
          <p:nvPr/>
        </p:nvPicPr>
        <p:blipFill>
          <a:blip r:embed="rId5">
            <a:alphaModFix/>
          </a:blip>
          <a:stretch>
            <a:fillRect/>
          </a:stretch>
        </p:blipFill>
        <p:spPr>
          <a:xfrm>
            <a:off x="5443929" y="4934041"/>
            <a:ext cx="585955" cy="588854"/>
          </a:xfrm>
          <a:prstGeom prst="rect">
            <a:avLst/>
          </a:prstGeom>
          <a:noFill/>
          <a:ln>
            <a:noFill/>
          </a:ln>
          <a:effectLst>
            <a:outerShdw blurRad="142875" rotWithShape="0" algn="bl" dir="2400000" dist="95250">
              <a:schemeClr val="accent5">
                <a:alpha val="20000"/>
              </a:schemeClr>
            </a:outerShdw>
          </a:effectLst>
        </p:spPr>
      </p:pic>
      <p:pic>
        <p:nvPicPr>
          <p:cNvPr id="106" name="Google Shape;106;p7"/>
          <p:cNvPicPr preferRelativeResize="0"/>
          <p:nvPr/>
        </p:nvPicPr>
        <p:blipFill>
          <a:blip r:embed="rId6">
            <a:alphaModFix/>
          </a:blip>
          <a:stretch>
            <a:fillRect/>
          </a:stretch>
        </p:blipFill>
        <p:spPr>
          <a:xfrm>
            <a:off x="5444042" y="4046644"/>
            <a:ext cx="585955" cy="588854"/>
          </a:xfrm>
          <a:prstGeom prst="rect">
            <a:avLst/>
          </a:prstGeom>
          <a:noFill/>
          <a:ln>
            <a:noFill/>
          </a:ln>
          <a:effectLst>
            <a:outerShdw blurRad="142875" rotWithShape="0" algn="bl" dir="2400000" dist="95250">
              <a:schemeClr val="accent5">
                <a:alpha val="20000"/>
              </a:schemeClr>
            </a:outerShdw>
          </a:effectLst>
        </p:spPr>
      </p:pic>
      <p:cxnSp>
        <p:nvCxnSpPr>
          <p:cNvPr id="107" name="Google Shape;107;p7"/>
          <p:cNvCxnSpPr/>
          <p:nvPr/>
        </p:nvCxnSpPr>
        <p:spPr>
          <a:xfrm>
            <a:off x="5202879" y="3970741"/>
            <a:ext cx="0" cy="1622400"/>
          </a:xfrm>
          <a:prstGeom prst="straightConnector1">
            <a:avLst/>
          </a:prstGeom>
          <a:noFill/>
          <a:ln cap="flat" cmpd="sng" w="9525">
            <a:solidFill>
              <a:srgbClr val="D9D9D9"/>
            </a:solidFill>
            <a:prstDash val="solid"/>
            <a:round/>
            <a:headEnd len="med" w="med" type="none"/>
            <a:tailEnd len="med" w="med" type="none"/>
          </a:ln>
        </p:spPr>
      </p:cxnSp>
      <p:sp>
        <p:nvSpPr>
          <p:cNvPr id="108" name="Google Shape;108;p7"/>
          <p:cNvSpPr txBox="1"/>
          <p:nvPr/>
        </p:nvSpPr>
        <p:spPr>
          <a:xfrm>
            <a:off x="3746575" y="7379200"/>
            <a:ext cx="5763000" cy="138600"/>
          </a:xfrm>
          <a:prstGeom prst="rect">
            <a:avLst/>
          </a:prstGeom>
          <a:noFill/>
          <a:ln>
            <a:noFill/>
          </a:ln>
        </p:spPr>
        <p:txBody>
          <a:bodyPr anchorCtr="0" anchor="t" bIns="0" lIns="0" spcFirstLastPara="1" rIns="0" wrap="square" tIns="0">
            <a:spAutoFit/>
          </a:bodyPr>
          <a:lstStyle/>
          <a:p>
            <a:pPr indent="0" lvl="0" marL="0" marR="0" rtl="0" algn="r">
              <a:lnSpc>
                <a:spcPct val="110000"/>
              </a:lnSpc>
              <a:spcBef>
                <a:spcPts val="0"/>
              </a:spcBef>
              <a:spcAft>
                <a:spcPts val="0"/>
              </a:spcAft>
              <a:buClr>
                <a:srgbClr val="9F9F9F"/>
              </a:buClr>
              <a:buSzPts val="900"/>
              <a:buFont typeface="Arial"/>
              <a:buNone/>
            </a:pPr>
            <a:r>
              <a:rPr b="0" i="0" lang="en" sz="900" u="none" cap="none" strike="noStrike">
                <a:solidFill>
                  <a:srgbClr val="A5A5A5"/>
                </a:solidFill>
                <a:latin typeface="Montserrat"/>
                <a:ea typeface="Montserrat"/>
                <a:cs typeface="Montserrat"/>
                <a:sym typeface="Montserrat"/>
              </a:rPr>
              <a:t>©202</a:t>
            </a:r>
            <a:r>
              <a:rPr lang="en" sz="900">
                <a:solidFill>
                  <a:srgbClr val="A5A5A5"/>
                </a:solidFill>
                <a:latin typeface="Montserrat"/>
                <a:ea typeface="Montserrat"/>
                <a:cs typeface="Montserrat"/>
                <a:sym typeface="Montserrat"/>
              </a:rPr>
              <a:t>3</a:t>
            </a:r>
            <a:r>
              <a:rPr b="0" i="0" lang="en" sz="900" u="none" cap="none" strike="noStrike">
                <a:solidFill>
                  <a:srgbClr val="A5A5A5"/>
                </a:solidFill>
                <a:latin typeface="Montserrat"/>
                <a:ea typeface="Montserrat"/>
                <a:cs typeface="Montserrat"/>
                <a:sym typeface="Montserrat"/>
              </a:rPr>
              <a:t> The Clearing, Inc. All Rights Reserved.</a:t>
            </a:r>
            <a:endParaRPr sz="1400"/>
          </a:p>
        </p:txBody>
      </p:sp>
      <p:pic>
        <p:nvPicPr>
          <p:cNvPr id="109" name="Google Shape;109;p7"/>
          <p:cNvPicPr preferRelativeResize="0"/>
          <p:nvPr/>
        </p:nvPicPr>
        <p:blipFill>
          <a:blip r:embed="rId7">
            <a:alphaModFix/>
          </a:blip>
          <a:stretch>
            <a:fillRect/>
          </a:stretch>
        </p:blipFill>
        <p:spPr>
          <a:xfrm>
            <a:off x="1961350" y="7185663"/>
            <a:ext cx="1785223" cy="310896"/>
          </a:xfrm>
          <a:prstGeom prst="rect">
            <a:avLst/>
          </a:prstGeom>
          <a:noFill/>
          <a:ln>
            <a:noFill/>
          </a:ln>
        </p:spPr>
      </p:pic>
      <p:cxnSp>
        <p:nvCxnSpPr>
          <p:cNvPr id="110" name="Google Shape;110;p7"/>
          <p:cNvCxnSpPr/>
          <p:nvPr/>
        </p:nvCxnSpPr>
        <p:spPr>
          <a:xfrm>
            <a:off x="1656550" y="7185675"/>
            <a:ext cx="0" cy="312300"/>
          </a:xfrm>
          <a:prstGeom prst="straightConnector1">
            <a:avLst/>
          </a:prstGeom>
          <a:noFill/>
          <a:ln cap="flat" cmpd="sng" w="9525">
            <a:solidFill>
              <a:srgbClr val="CCCCCC"/>
            </a:solidFill>
            <a:prstDash val="solid"/>
            <a:round/>
            <a:headEnd len="med" w="med" type="none"/>
            <a:tailEnd len="med" w="med" type="none"/>
          </a:ln>
        </p:spPr>
      </p:cxnSp>
      <p:pic>
        <p:nvPicPr>
          <p:cNvPr id="111" name="Google Shape;111;p7"/>
          <p:cNvPicPr preferRelativeResize="0"/>
          <p:nvPr/>
        </p:nvPicPr>
        <p:blipFill>
          <a:blip r:embed="rId8">
            <a:alphaModFix/>
          </a:blip>
          <a:stretch>
            <a:fillRect/>
          </a:stretch>
        </p:blipFill>
        <p:spPr>
          <a:xfrm>
            <a:off x="548640" y="7178040"/>
            <a:ext cx="830065" cy="310896"/>
          </a:xfrm>
          <a:prstGeom prst="rect">
            <a:avLst/>
          </a:prstGeom>
          <a:noFill/>
          <a:ln>
            <a:noFill/>
          </a:ln>
        </p:spPr>
      </p:pic>
    </p:spTree>
  </p:cSld>
  <p:clrMapOvr>
    <a:masterClrMapping/>
  </p:clrMapOvr>
  <p:extLst>
    <p:ext uri="{DCECCB84-F9BA-43D5-87BE-67443E8EF086}">
      <p15:sldGuideLst>
        <p15:guide id="1" pos="564">
          <p15:clr>
            <a:srgbClr val="E46962"/>
          </p15:clr>
        </p15:guide>
      </p15:sldGuideLst>
    </p:ext>
  </p:extLst>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7_Step 5_Action Plan">
  <p:cSld name="CUSTOM_5">
    <p:spTree>
      <p:nvGrpSpPr>
        <p:cNvPr id="112" name="Shape 112"/>
        <p:cNvGrpSpPr/>
        <p:nvPr/>
      </p:nvGrpSpPr>
      <p:grpSpPr>
        <a:xfrm>
          <a:off x="0" y="0"/>
          <a:ext cx="0" cy="0"/>
          <a:chOff x="0" y="0"/>
          <a:chExt cx="0" cy="0"/>
        </a:xfrm>
      </p:grpSpPr>
      <p:pic>
        <p:nvPicPr>
          <p:cNvPr id="113" name="Google Shape;113;p8"/>
          <p:cNvPicPr preferRelativeResize="0"/>
          <p:nvPr/>
        </p:nvPicPr>
        <p:blipFill>
          <a:blip r:embed="rId2">
            <a:alphaModFix amt="90000"/>
          </a:blip>
          <a:stretch>
            <a:fillRect/>
          </a:stretch>
        </p:blipFill>
        <p:spPr>
          <a:xfrm>
            <a:off x="1444" y="0"/>
            <a:ext cx="10055511" cy="7772399"/>
          </a:xfrm>
          <a:prstGeom prst="rect">
            <a:avLst/>
          </a:prstGeom>
          <a:noFill/>
          <a:ln>
            <a:noFill/>
          </a:ln>
        </p:spPr>
      </p:pic>
      <p:sp>
        <p:nvSpPr>
          <p:cNvPr id="114" name="Google Shape;114;p8"/>
          <p:cNvSpPr txBox="1"/>
          <p:nvPr/>
        </p:nvSpPr>
        <p:spPr>
          <a:xfrm>
            <a:off x="1792200" y="502925"/>
            <a:ext cx="7717500" cy="457200"/>
          </a:xfrm>
          <a:prstGeom prst="rect">
            <a:avLst/>
          </a:prstGeom>
          <a:noFill/>
          <a:ln>
            <a:noFill/>
          </a:ln>
        </p:spPr>
        <p:txBody>
          <a:bodyPr anchorCtr="0" anchor="t" bIns="0" lIns="182875" spcFirstLastPara="1" rIns="0" wrap="square" tIns="0">
            <a:spAutoFit/>
          </a:bodyPr>
          <a:lstStyle/>
          <a:p>
            <a:pPr indent="0" lvl="0" marL="0" rtl="0" algn="l">
              <a:lnSpc>
                <a:spcPct val="90000"/>
              </a:lnSpc>
              <a:spcBef>
                <a:spcPts val="0"/>
              </a:spcBef>
              <a:spcAft>
                <a:spcPts val="0"/>
              </a:spcAft>
              <a:buNone/>
            </a:pPr>
            <a:r>
              <a:rPr lang="en" sz="3300">
                <a:latin typeface="Montserrat ExtraBold"/>
                <a:ea typeface="Montserrat ExtraBold"/>
                <a:cs typeface="Montserrat ExtraBold"/>
                <a:sym typeface="Montserrat ExtraBold"/>
              </a:rPr>
              <a:t>Action Plan</a:t>
            </a:r>
            <a:endParaRPr sz="3300">
              <a:latin typeface="Montserrat ExtraBold"/>
              <a:ea typeface="Montserrat ExtraBold"/>
              <a:cs typeface="Montserrat ExtraBold"/>
              <a:sym typeface="Montserrat ExtraBold"/>
            </a:endParaRPr>
          </a:p>
        </p:txBody>
      </p:sp>
      <p:sp>
        <p:nvSpPr>
          <p:cNvPr id="115" name="Google Shape;115;p8"/>
          <p:cNvSpPr txBox="1"/>
          <p:nvPr/>
        </p:nvSpPr>
        <p:spPr>
          <a:xfrm>
            <a:off x="3746575" y="7379200"/>
            <a:ext cx="5763000" cy="138600"/>
          </a:xfrm>
          <a:prstGeom prst="rect">
            <a:avLst/>
          </a:prstGeom>
          <a:noFill/>
          <a:ln>
            <a:noFill/>
          </a:ln>
        </p:spPr>
        <p:txBody>
          <a:bodyPr anchorCtr="0" anchor="t" bIns="0" lIns="0" spcFirstLastPara="1" rIns="0" wrap="square" tIns="0">
            <a:spAutoFit/>
          </a:bodyPr>
          <a:lstStyle/>
          <a:p>
            <a:pPr indent="0" lvl="0" marL="0" marR="0" rtl="0" algn="r">
              <a:lnSpc>
                <a:spcPct val="110000"/>
              </a:lnSpc>
              <a:spcBef>
                <a:spcPts val="0"/>
              </a:spcBef>
              <a:spcAft>
                <a:spcPts val="0"/>
              </a:spcAft>
              <a:buClr>
                <a:srgbClr val="9F9F9F"/>
              </a:buClr>
              <a:buSzPts val="900"/>
              <a:buFont typeface="Arial"/>
              <a:buNone/>
            </a:pPr>
            <a:r>
              <a:rPr b="0" i="0" lang="en" sz="900" u="none" cap="none" strike="noStrike">
                <a:solidFill>
                  <a:srgbClr val="A5A5A5"/>
                </a:solidFill>
                <a:latin typeface="Montserrat"/>
                <a:ea typeface="Montserrat"/>
                <a:cs typeface="Montserrat"/>
                <a:sym typeface="Montserrat"/>
              </a:rPr>
              <a:t>©202</a:t>
            </a:r>
            <a:r>
              <a:rPr lang="en" sz="900">
                <a:solidFill>
                  <a:srgbClr val="A5A5A5"/>
                </a:solidFill>
                <a:latin typeface="Montserrat"/>
                <a:ea typeface="Montserrat"/>
                <a:cs typeface="Montserrat"/>
                <a:sym typeface="Montserrat"/>
              </a:rPr>
              <a:t>3</a:t>
            </a:r>
            <a:r>
              <a:rPr b="0" i="0" lang="en" sz="900" u="none" cap="none" strike="noStrike">
                <a:solidFill>
                  <a:srgbClr val="A5A5A5"/>
                </a:solidFill>
                <a:latin typeface="Montserrat"/>
                <a:ea typeface="Montserrat"/>
                <a:cs typeface="Montserrat"/>
                <a:sym typeface="Montserrat"/>
              </a:rPr>
              <a:t> The Clearing, Inc. All Rights Reserved.</a:t>
            </a:r>
            <a:endParaRPr sz="1400"/>
          </a:p>
        </p:txBody>
      </p:sp>
      <p:sp>
        <p:nvSpPr>
          <p:cNvPr id="116" name="Google Shape;116;p8"/>
          <p:cNvSpPr txBox="1"/>
          <p:nvPr/>
        </p:nvSpPr>
        <p:spPr>
          <a:xfrm>
            <a:off x="0" y="528425"/>
            <a:ext cx="1792200" cy="406200"/>
          </a:xfrm>
          <a:prstGeom prst="rect">
            <a:avLst/>
          </a:prstGeom>
          <a:solidFill>
            <a:schemeClr val="accent5"/>
          </a:solidFill>
          <a:ln>
            <a:noFill/>
          </a:ln>
          <a:effectLst>
            <a:outerShdw blurRad="157163" rotWithShape="0" algn="bl" dir="2400000" dist="95250">
              <a:schemeClr val="accent5">
                <a:alpha val="10000"/>
              </a:schemeClr>
            </a:outerShdw>
          </a:effectLst>
        </p:spPr>
        <p:txBody>
          <a:bodyPr anchorCtr="0" anchor="t" bIns="91425" lIns="548625" spcFirstLastPara="1" rIns="0" wrap="square" tIns="91425">
            <a:spAutoFit/>
          </a:bodyPr>
          <a:lstStyle/>
          <a:p>
            <a:pPr indent="0" lvl="0" marL="0" rtl="0" algn="l">
              <a:lnSpc>
                <a:spcPct val="90000"/>
              </a:lnSpc>
              <a:spcBef>
                <a:spcPts val="0"/>
              </a:spcBef>
              <a:spcAft>
                <a:spcPts val="0"/>
              </a:spcAft>
              <a:buNone/>
            </a:pPr>
            <a:r>
              <a:rPr lang="en" sz="1600">
                <a:solidFill>
                  <a:srgbClr val="FFFFFF"/>
                </a:solidFill>
                <a:latin typeface="Montserrat ExtraBold"/>
                <a:ea typeface="Montserrat ExtraBold"/>
                <a:cs typeface="Montserrat ExtraBold"/>
                <a:sym typeface="Montserrat ExtraBold"/>
              </a:rPr>
              <a:t>STEP 5 </a:t>
            </a:r>
            <a:endParaRPr sz="1600">
              <a:solidFill>
                <a:srgbClr val="FFFFFF"/>
              </a:solidFill>
            </a:endParaRPr>
          </a:p>
        </p:txBody>
      </p:sp>
      <p:sp>
        <p:nvSpPr>
          <p:cNvPr id="117" name="Google Shape;117;p8"/>
          <p:cNvSpPr txBox="1"/>
          <p:nvPr/>
        </p:nvSpPr>
        <p:spPr>
          <a:xfrm>
            <a:off x="548700" y="1768384"/>
            <a:ext cx="8961000" cy="651000"/>
          </a:xfrm>
          <a:prstGeom prst="rect">
            <a:avLst/>
          </a:prstGeom>
          <a:noFill/>
          <a:ln>
            <a:noFill/>
          </a:ln>
        </p:spPr>
        <p:txBody>
          <a:bodyPr anchorCtr="0" anchor="t" bIns="0" lIns="0" spcFirstLastPara="1" rIns="0" wrap="square" tIns="0">
            <a:spAutoFit/>
          </a:bodyPr>
          <a:lstStyle/>
          <a:p>
            <a:pPr indent="0" lvl="0" marL="0" rtl="0" algn="l">
              <a:lnSpc>
                <a:spcPct val="135000"/>
              </a:lnSpc>
              <a:spcBef>
                <a:spcPts val="0"/>
              </a:spcBef>
              <a:spcAft>
                <a:spcPts val="1800"/>
              </a:spcAft>
              <a:buNone/>
            </a:pPr>
            <a:r>
              <a:rPr lang="en" sz="1800">
                <a:solidFill>
                  <a:schemeClr val="dk1"/>
                </a:solidFill>
                <a:latin typeface="Karla"/>
                <a:ea typeface="Karla"/>
                <a:cs typeface="Karla"/>
                <a:sym typeface="Karla"/>
              </a:rPr>
              <a:t>Brainstorm the strategy and next steps for each quadrant on the Power Map </a:t>
            </a:r>
            <a:br>
              <a:rPr lang="en" sz="1800">
                <a:solidFill>
                  <a:schemeClr val="dk1"/>
                </a:solidFill>
                <a:latin typeface="Karla"/>
                <a:ea typeface="Karla"/>
                <a:cs typeface="Karla"/>
                <a:sym typeface="Karla"/>
              </a:rPr>
            </a:br>
            <a:r>
              <a:rPr lang="en" sz="1800">
                <a:solidFill>
                  <a:schemeClr val="dk1"/>
                </a:solidFill>
                <a:latin typeface="Karla"/>
                <a:ea typeface="Karla"/>
                <a:cs typeface="Karla"/>
                <a:sym typeface="Karla"/>
              </a:rPr>
              <a:t>by answering the following focusing questions to start the conversation:</a:t>
            </a:r>
            <a:endParaRPr sz="1800">
              <a:solidFill>
                <a:schemeClr val="dk1"/>
              </a:solidFill>
              <a:latin typeface="Karla"/>
              <a:ea typeface="Karla"/>
              <a:cs typeface="Karla"/>
              <a:sym typeface="Karla"/>
            </a:endParaRPr>
          </a:p>
        </p:txBody>
      </p:sp>
      <p:sp>
        <p:nvSpPr>
          <p:cNvPr id="118" name="Google Shape;118;p8"/>
          <p:cNvSpPr txBox="1"/>
          <p:nvPr/>
        </p:nvSpPr>
        <p:spPr>
          <a:xfrm>
            <a:off x="548700" y="2912071"/>
            <a:ext cx="4297800" cy="1020600"/>
          </a:xfrm>
          <a:prstGeom prst="rect">
            <a:avLst/>
          </a:prstGeom>
          <a:solidFill>
            <a:srgbClr val="EFEFEF"/>
          </a:solidFill>
          <a:ln>
            <a:noFill/>
          </a:ln>
        </p:spPr>
        <p:txBody>
          <a:bodyPr anchorCtr="0" anchor="ctr" bIns="182875" lIns="182875" spcFirstLastPara="1" rIns="182875" wrap="square" tIns="182875">
            <a:noAutofit/>
          </a:bodyPr>
          <a:lstStyle/>
          <a:p>
            <a:pPr indent="0" lvl="0" marL="0" rtl="0" algn="l">
              <a:lnSpc>
                <a:spcPct val="135000"/>
              </a:lnSpc>
              <a:spcBef>
                <a:spcPts val="0"/>
              </a:spcBef>
              <a:spcAft>
                <a:spcPts val="1800"/>
              </a:spcAft>
              <a:buNone/>
            </a:pPr>
            <a:r>
              <a:rPr lang="en" sz="1800">
                <a:solidFill>
                  <a:schemeClr val="dk1"/>
                </a:solidFill>
                <a:latin typeface="Karla"/>
                <a:ea typeface="Karla"/>
                <a:cs typeface="Karla"/>
                <a:sym typeface="Karla"/>
              </a:rPr>
              <a:t>What does their win look like? </a:t>
            </a:r>
            <a:br>
              <a:rPr lang="en" sz="1800">
                <a:solidFill>
                  <a:schemeClr val="dk1"/>
                </a:solidFill>
                <a:latin typeface="Karla"/>
                <a:ea typeface="Karla"/>
                <a:cs typeface="Karla"/>
                <a:sym typeface="Karla"/>
              </a:rPr>
            </a:br>
            <a:r>
              <a:rPr lang="en" sz="1800">
                <a:solidFill>
                  <a:schemeClr val="dk1"/>
                </a:solidFill>
                <a:latin typeface="Karla"/>
                <a:ea typeface="Karla"/>
                <a:cs typeface="Karla"/>
                <a:sym typeface="Karla"/>
              </a:rPr>
              <a:t>What do they want to do in the world? </a:t>
            </a:r>
            <a:endParaRPr sz="1800">
              <a:solidFill>
                <a:schemeClr val="dk1"/>
              </a:solidFill>
              <a:latin typeface="Karla"/>
              <a:ea typeface="Karla"/>
              <a:cs typeface="Karla"/>
              <a:sym typeface="Karla"/>
            </a:endParaRPr>
          </a:p>
        </p:txBody>
      </p:sp>
      <p:sp>
        <p:nvSpPr>
          <p:cNvPr id="119" name="Google Shape;119;p8"/>
          <p:cNvSpPr txBox="1"/>
          <p:nvPr/>
        </p:nvSpPr>
        <p:spPr>
          <a:xfrm>
            <a:off x="548700" y="4119184"/>
            <a:ext cx="4297800" cy="1020600"/>
          </a:xfrm>
          <a:prstGeom prst="rect">
            <a:avLst/>
          </a:prstGeom>
          <a:solidFill>
            <a:srgbClr val="EFEFEF"/>
          </a:solidFill>
          <a:ln>
            <a:noFill/>
          </a:ln>
        </p:spPr>
        <p:txBody>
          <a:bodyPr anchorCtr="0" anchor="ctr" bIns="182875" lIns="182875" spcFirstLastPara="1" rIns="182875" wrap="square" tIns="182875">
            <a:noAutofit/>
          </a:bodyPr>
          <a:lstStyle/>
          <a:p>
            <a:pPr indent="0" lvl="0" marL="0" rtl="0" algn="l">
              <a:lnSpc>
                <a:spcPct val="135000"/>
              </a:lnSpc>
              <a:spcBef>
                <a:spcPts val="0"/>
              </a:spcBef>
              <a:spcAft>
                <a:spcPts val="1800"/>
              </a:spcAft>
              <a:buNone/>
            </a:pPr>
            <a:r>
              <a:rPr lang="en" sz="1800">
                <a:solidFill>
                  <a:schemeClr val="dk1"/>
                </a:solidFill>
                <a:latin typeface="Karla"/>
                <a:ea typeface="Karla"/>
                <a:cs typeface="Karla"/>
                <a:sym typeface="Karla"/>
              </a:rPr>
              <a:t>What do they know about our effort?</a:t>
            </a:r>
            <a:endParaRPr sz="1800">
              <a:solidFill>
                <a:schemeClr val="dk1"/>
              </a:solidFill>
              <a:latin typeface="Karla"/>
              <a:ea typeface="Karla"/>
              <a:cs typeface="Karla"/>
              <a:sym typeface="Karla"/>
            </a:endParaRPr>
          </a:p>
        </p:txBody>
      </p:sp>
      <p:sp>
        <p:nvSpPr>
          <p:cNvPr id="120" name="Google Shape;120;p8"/>
          <p:cNvSpPr txBox="1"/>
          <p:nvPr/>
        </p:nvSpPr>
        <p:spPr>
          <a:xfrm>
            <a:off x="548700" y="5326297"/>
            <a:ext cx="4297800" cy="1020600"/>
          </a:xfrm>
          <a:prstGeom prst="rect">
            <a:avLst/>
          </a:prstGeom>
          <a:solidFill>
            <a:srgbClr val="EFEFEF"/>
          </a:solidFill>
          <a:ln>
            <a:noFill/>
          </a:ln>
        </p:spPr>
        <p:txBody>
          <a:bodyPr anchorCtr="0" anchor="ctr" bIns="182875" lIns="182875" spcFirstLastPara="1" rIns="182875" wrap="square" tIns="182875">
            <a:noAutofit/>
          </a:bodyPr>
          <a:lstStyle/>
          <a:p>
            <a:pPr indent="0" lvl="0" marL="0" rtl="0" algn="l">
              <a:lnSpc>
                <a:spcPct val="135000"/>
              </a:lnSpc>
              <a:spcBef>
                <a:spcPts val="0"/>
              </a:spcBef>
              <a:spcAft>
                <a:spcPts val="1800"/>
              </a:spcAft>
              <a:buNone/>
            </a:pPr>
            <a:r>
              <a:rPr lang="en" sz="1800">
                <a:solidFill>
                  <a:schemeClr val="dk1"/>
                </a:solidFill>
                <a:latin typeface="Karla"/>
                <a:ea typeface="Karla"/>
                <a:cs typeface="Karla"/>
                <a:sym typeface="Karla"/>
              </a:rPr>
              <a:t>What do we want them </a:t>
            </a:r>
            <a:br>
              <a:rPr lang="en" sz="1800">
                <a:solidFill>
                  <a:schemeClr val="dk1"/>
                </a:solidFill>
                <a:latin typeface="Karla"/>
                <a:ea typeface="Karla"/>
                <a:cs typeface="Karla"/>
                <a:sym typeface="Karla"/>
              </a:rPr>
            </a:br>
            <a:r>
              <a:rPr lang="en" sz="1800">
                <a:solidFill>
                  <a:schemeClr val="dk1"/>
                </a:solidFill>
                <a:latin typeface="Karla"/>
                <a:ea typeface="Karla"/>
                <a:cs typeface="Karla"/>
                <a:sym typeface="Karla"/>
              </a:rPr>
              <a:t>to know? (Informed)</a:t>
            </a:r>
            <a:endParaRPr sz="1800">
              <a:solidFill>
                <a:schemeClr val="dk1"/>
              </a:solidFill>
              <a:latin typeface="Karla"/>
              <a:ea typeface="Karla"/>
              <a:cs typeface="Karla"/>
              <a:sym typeface="Karla"/>
            </a:endParaRPr>
          </a:p>
        </p:txBody>
      </p:sp>
      <p:sp>
        <p:nvSpPr>
          <p:cNvPr id="121" name="Google Shape;121;p8"/>
          <p:cNvSpPr txBox="1"/>
          <p:nvPr/>
        </p:nvSpPr>
        <p:spPr>
          <a:xfrm>
            <a:off x="5211800" y="2912071"/>
            <a:ext cx="4297800" cy="1020600"/>
          </a:xfrm>
          <a:prstGeom prst="rect">
            <a:avLst/>
          </a:prstGeom>
          <a:solidFill>
            <a:srgbClr val="EFEFEF"/>
          </a:solidFill>
          <a:ln>
            <a:noFill/>
          </a:ln>
        </p:spPr>
        <p:txBody>
          <a:bodyPr anchorCtr="0" anchor="ctr" bIns="182875" lIns="182875" spcFirstLastPara="1" rIns="182875" wrap="square" tIns="182875">
            <a:noAutofit/>
          </a:bodyPr>
          <a:lstStyle/>
          <a:p>
            <a:pPr indent="0" lvl="0" marL="0" rtl="0" algn="l">
              <a:lnSpc>
                <a:spcPct val="135000"/>
              </a:lnSpc>
              <a:spcBef>
                <a:spcPts val="0"/>
              </a:spcBef>
              <a:spcAft>
                <a:spcPts val="1800"/>
              </a:spcAft>
              <a:buNone/>
            </a:pPr>
            <a:r>
              <a:rPr lang="en" sz="1800">
                <a:solidFill>
                  <a:schemeClr val="dk1"/>
                </a:solidFill>
                <a:latin typeface="Karla"/>
                <a:ea typeface="Karla"/>
                <a:cs typeface="Karla"/>
                <a:sym typeface="Karla"/>
              </a:rPr>
              <a:t>What do we want them to </a:t>
            </a:r>
            <a:br>
              <a:rPr lang="en" sz="1800">
                <a:solidFill>
                  <a:schemeClr val="dk1"/>
                </a:solidFill>
                <a:latin typeface="Karla"/>
                <a:ea typeface="Karla"/>
                <a:cs typeface="Karla"/>
                <a:sym typeface="Karla"/>
              </a:rPr>
            </a:br>
            <a:r>
              <a:rPr lang="en" sz="1800">
                <a:solidFill>
                  <a:schemeClr val="dk1"/>
                </a:solidFill>
                <a:latin typeface="Karla"/>
                <a:ea typeface="Karla"/>
                <a:cs typeface="Karla"/>
                <a:sym typeface="Karla"/>
              </a:rPr>
              <a:t>think and/or feel? (Engaged)</a:t>
            </a:r>
            <a:endParaRPr sz="1800">
              <a:solidFill>
                <a:schemeClr val="dk1"/>
              </a:solidFill>
              <a:latin typeface="Karla"/>
              <a:ea typeface="Karla"/>
              <a:cs typeface="Karla"/>
              <a:sym typeface="Karla"/>
            </a:endParaRPr>
          </a:p>
        </p:txBody>
      </p:sp>
      <p:sp>
        <p:nvSpPr>
          <p:cNvPr id="122" name="Google Shape;122;p8"/>
          <p:cNvSpPr txBox="1"/>
          <p:nvPr/>
        </p:nvSpPr>
        <p:spPr>
          <a:xfrm>
            <a:off x="5211800" y="4119858"/>
            <a:ext cx="4297800" cy="1020600"/>
          </a:xfrm>
          <a:prstGeom prst="rect">
            <a:avLst/>
          </a:prstGeom>
          <a:solidFill>
            <a:srgbClr val="EFEFEF"/>
          </a:solidFill>
          <a:ln>
            <a:noFill/>
          </a:ln>
        </p:spPr>
        <p:txBody>
          <a:bodyPr anchorCtr="0" anchor="ctr" bIns="182875" lIns="182875" spcFirstLastPara="1" rIns="182875" wrap="square" tIns="182875">
            <a:noAutofit/>
          </a:bodyPr>
          <a:lstStyle/>
          <a:p>
            <a:pPr indent="0" lvl="0" marL="0" rtl="0" algn="l">
              <a:lnSpc>
                <a:spcPct val="135000"/>
              </a:lnSpc>
              <a:spcBef>
                <a:spcPts val="0"/>
              </a:spcBef>
              <a:spcAft>
                <a:spcPts val="1800"/>
              </a:spcAft>
              <a:buNone/>
            </a:pPr>
            <a:r>
              <a:rPr lang="en" sz="1800">
                <a:solidFill>
                  <a:schemeClr val="dk1"/>
                </a:solidFill>
                <a:latin typeface="Karla"/>
                <a:ea typeface="Karla"/>
                <a:cs typeface="Karla"/>
                <a:sym typeface="Karla"/>
              </a:rPr>
              <a:t>What do we need </a:t>
            </a:r>
            <a:br>
              <a:rPr lang="en" sz="1800">
                <a:solidFill>
                  <a:schemeClr val="dk1"/>
                </a:solidFill>
                <a:latin typeface="Karla"/>
                <a:ea typeface="Karla"/>
                <a:cs typeface="Karla"/>
                <a:sym typeface="Karla"/>
              </a:rPr>
            </a:br>
            <a:r>
              <a:rPr lang="en" sz="1800">
                <a:solidFill>
                  <a:schemeClr val="dk1"/>
                </a:solidFill>
                <a:latin typeface="Karla"/>
                <a:ea typeface="Karla"/>
                <a:cs typeface="Karla"/>
                <a:sym typeface="Karla"/>
              </a:rPr>
              <a:t>them to do? (Acting) </a:t>
            </a:r>
            <a:endParaRPr sz="1800">
              <a:solidFill>
                <a:schemeClr val="dk1"/>
              </a:solidFill>
              <a:latin typeface="Karla"/>
              <a:ea typeface="Karla"/>
              <a:cs typeface="Karla"/>
              <a:sym typeface="Karla"/>
            </a:endParaRPr>
          </a:p>
        </p:txBody>
      </p:sp>
      <p:sp>
        <p:nvSpPr>
          <p:cNvPr id="123" name="Google Shape;123;p8"/>
          <p:cNvSpPr txBox="1"/>
          <p:nvPr/>
        </p:nvSpPr>
        <p:spPr>
          <a:xfrm>
            <a:off x="5211800" y="5326866"/>
            <a:ext cx="4297800" cy="1024200"/>
          </a:xfrm>
          <a:prstGeom prst="rect">
            <a:avLst/>
          </a:prstGeom>
          <a:solidFill>
            <a:srgbClr val="EFEFEF"/>
          </a:solidFill>
          <a:ln>
            <a:noFill/>
          </a:ln>
        </p:spPr>
        <p:txBody>
          <a:bodyPr anchorCtr="0" anchor="ctr" bIns="182875" lIns="182875" spcFirstLastPara="1" rIns="182875" wrap="square" tIns="182875">
            <a:noAutofit/>
          </a:bodyPr>
          <a:lstStyle/>
          <a:p>
            <a:pPr indent="0" lvl="0" marL="0" rtl="0" algn="l">
              <a:lnSpc>
                <a:spcPct val="135000"/>
              </a:lnSpc>
              <a:spcBef>
                <a:spcPts val="0"/>
              </a:spcBef>
              <a:spcAft>
                <a:spcPts val="1800"/>
              </a:spcAft>
              <a:buNone/>
            </a:pPr>
            <a:r>
              <a:rPr lang="en" sz="1800">
                <a:solidFill>
                  <a:schemeClr val="dk1"/>
                </a:solidFill>
                <a:latin typeface="Karla"/>
                <a:ea typeface="Karla"/>
                <a:cs typeface="Karla"/>
                <a:sym typeface="Karla"/>
              </a:rPr>
              <a:t>What do we know about them?</a:t>
            </a:r>
            <a:endParaRPr sz="1800">
              <a:solidFill>
                <a:schemeClr val="dk1"/>
              </a:solidFill>
              <a:latin typeface="Karla"/>
              <a:ea typeface="Karla"/>
              <a:cs typeface="Karla"/>
              <a:sym typeface="Karla"/>
            </a:endParaRPr>
          </a:p>
        </p:txBody>
      </p:sp>
      <p:cxnSp>
        <p:nvCxnSpPr>
          <p:cNvPr id="124" name="Google Shape;124;p8"/>
          <p:cNvCxnSpPr/>
          <p:nvPr/>
        </p:nvCxnSpPr>
        <p:spPr>
          <a:xfrm>
            <a:off x="5029150" y="2912084"/>
            <a:ext cx="0" cy="3434700"/>
          </a:xfrm>
          <a:prstGeom prst="straightConnector1">
            <a:avLst/>
          </a:prstGeom>
          <a:noFill/>
          <a:ln cap="flat" cmpd="sng" w="9525">
            <a:solidFill>
              <a:srgbClr val="D9D9D9"/>
            </a:solidFill>
            <a:prstDash val="solid"/>
            <a:round/>
            <a:headEnd len="med" w="med" type="none"/>
            <a:tailEnd len="med" w="med" type="none"/>
          </a:ln>
        </p:spPr>
      </p:cxnSp>
      <p:pic>
        <p:nvPicPr>
          <p:cNvPr id="125" name="Google Shape;125;p8"/>
          <p:cNvPicPr preferRelativeResize="0"/>
          <p:nvPr/>
        </p:nvPicPr>
        <p:blipFill>
          <a:blip r:embed="rId3">
            <a:alphaModFix/>
          </a:blip>
          <a:stretch>
            <a:fillRect/>
          </a:stretch>
        </p:blipFill>
        <p:spPr>
          <a:xfrm>
            <a:off x="1961350" y="7185663"/>
            <a:ext cx="1785223" cy="310896"/>
          </a:xfrm>
          <a:prstGeom prst="rect">
            <a:avLst/>
          </a:prstGeom>
          <a:noFill/>
          <a:ln>
            <a:noFill/>
          </a:ln>
        </p:spPr>
      </p:pic>
      <p:cxnSp>
        <p:nvCxnSpPr>
          <p:cNvPr id="126" name="Google Shape;126;p8"/>
          <p:cNvCxnSpPr/>
          <p:nvPr/>
        </p:nvCxnSpPr>
        <p:spPr>
          <a:xfrm>
            <a:off x="1656550" y="7185675"/>
            <a:ext cx="0" cy="312300"/>
          </a:xfrm>
          <a:prstGeom prst="straightConnector1">
            <a:avLst/>
          </a:prstGeom>
          <a:noFill/>
          <a:ln cap="flat" cmpd="sng" w="9525">
            <a:solidFill>
              <a:srgbClr val="CCCCCC"/>
            </a:solidFill>
            <a:prstDash val="solid"/>
            <a:round/>
            <a:headEnd len="med" w="med" type="none"/>
            <a:tailEnd len="med" w="med" type="none"/>
          </a:ln>
        </p:spPr>
      </p:cxnSp>
      <p:pic>
        <p:nvPicPr>
          <p:cNvPr id="127" name="Google Shape;127;p8"/>
          <p:cNvPicPr preferRelativeResize="0"/>
          <p:nvPr/>
        </p:nvPicPr>
        <p:blipFill>
          <a:blip r:embed="rId4">
            <a:alphaModFix/>
          </a:blip>
          <a:stretch>
            <a:fillRect/>
          </a:stretch>
        </p:blipFill>
        <p:spPr>
          <a:xfrm>
            <a:off x="548640" y="7178040"/>
            <a:ext cx="830065" cy="310896"/>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8_Tips and Tricks">
  <p:cSld name="CUSTOM_6">
    <p:spTree>
      <p:nvGrpSpPr>
        <p:cNvPr id="128" name="Shape 128"/>
        <p:cNvGrpSpPr/>
        <p:nvPr/>
      </p:nvGrpSpPr>
      <p:grpSpPr>
        <a:xfrm>
          <a:off x="0" y="0"/>
          <a:ext cx="0" cy="0"/>
          <a:chOff x="0" y="0"/>
          <a:chExt cx="0" cy="0"/>
        </a:xfrm>
      </p:grpSpPr>
      <p:pic>
        <p:nvPicPr>
          <p:cNvPr id="129" name="Google Shape;129;p9"/>
          <p:cNvPicPr preferRelativeResize="0"/>
          <p:nvPr/>
        </p:nvPicPr>
        <p:blipFill>
          <a:blip r:embed="rId2">
            <a:alphaModFix amt="90000"/>
          </a:blip>
          <a:stretch>
            <a:fillRect/>
          </a:stretch>
        </p:blipFill>
        <p:spPr>
          <a:xfrm>
            <a:off x="1444" y="0"/>
            <a:ext cx="10055511" cy="7772399"/>
          </a:xfrm>
          <a:prstGeom prst="rect">
            <a:avLst/>
          </a:prstGeom>
          <a:noFill/>
          <a:ln>
            <a:noFill/>
          </a:ln>
        </p:spPr>
      </p:pic>
      <p:sp>
        <p:nvSpPr>
          <p:cNvPr id="130" name="Google Shape;130;p9"/>
          <p:cNvSpPr txBox="1"/>
          <p:nvPr/>
        </p:nvSpPr>
        <p:spPr>
          <a:xfrm>
            <a:off x="3746575" y="7379200"/>
            <a:ext cx="5763000" cy="138600"/>
          </a:xfrm>
          <a:prstGeom prst="rect">
            <a:avLst/>
          </a:prstGeom>
          <a:noFill/>
          <a:ln>
            <a:noFill/>
          </a:ln>
        </p:spPr>
        <p:txBody>
          <a:bodyPr anchorCtr="0" anchor="t" bIns="0" lIns="0" spcFirstLastPara="1" rIns="0" wrap="square" tIns="0">
            <a:spAutoFit/>
          </a:bodyPr>
          <a:lstStyle/>
          <a:p>
            <a:pPr indent="0" lvl="0" marL="0" marR="0" rtl="0" algn="r">
              <a:lnSpc>
                <a:spcPct val="110000"/>
              </a:lnSpc>
              <a:spcBef>
                <a:spcPts val="0"/>
              </a:spcBef>
              <a:spcAft>
                <a:spcPts val="0"/>
              </a:spcAft>
              <a:buClr>
                <a:srgbClr val="9F9F9F"/>
              </a:buClr>
              <a:buSzPts val="900"/>
              <a:buFont typeface="Arial"/>
              <a:buNone/>
            </a:pPr>
            <a:r>
              <a:rPr b="0" i="0" lang="en" sz="900" u="none" cap="none" strike="noStrike">
                <a:solidFill>
                  <a:srgbClr val="A5A5A5"/>
                </a:solidFill>
                <a:latin typeface="Montserrat"/>
                <a:ea typeface="Montserrat"/>
                <a:cs typeface="Montserrat"/>
                <a:sym typeface="Montserrat"/>
              </a:rPr>
              <a:t>©202</a:t>
            </a:r>
            <a:r>
              <a:rPr lang="en" sz="900">
                <a:solidFill>
                  <a:srgbClr val="A5A5A5"/>
                </a:solidFill>
                <a:latin typeface="Montserrat"/>
                <a:ea typeface="Montserrat"/>
                <a:cs typeface="Montserrat"/>
                <a:sym typeface="Montserrat"/>
              </a:rPr>
              <a:t>3</a:t>
            </a:r>
            <a:r>
              <a:rPr b="0" i="0" lang="en" sz="900" u="none" cap="none" strike="noStrike">
                <a:solidFill>
                  <a:srgbClr val="A5A5A5"/>
                </a:solidFill>
                <a:latin typeface="Montserrat"/>
                <a:ea typeface="Montserrat"/>
                <a:cs typeface="Montserrat"/>
                <a:sym typeface="Montserrat"/>
              </a:rPr>
              <a:t> The Clearing, Inc. All Rights Reserved.</a:t>
            </a:r>
            <a:endParaRPr sz="1400"/>
          </a:p>
        </p:txBody>
      </p:sp>
      <p:sp>
        <p:nvSpPr>
          <p:cNvPr id="131" name="Google Shape;131;p9"/>
          <p:cNvSpPr txBox="1"/>
          <p:nvPr/>
        </p:nvSpPr>
        <p:spPr>
          <a:xfrm>
            <a:off x="548700" y="502920"/>
            <a:ext cx="8961000" cy="457200"/>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None/>
            </a:pPr>
            <a:r>
              <a:rPr lang="en" sz="3300">
                <a:latin typeface="Montserrat ExtraBold"/>
                <a:ea typeface="Montserrat ExtraBold"/>
                <a:cs typeface="Montserrat ExtraBold"/>
                <a:sym typeface="Montserrat ExtraBold"/>
              </a:rPr>
              <a:t>Tips and Tricks</a:t>
            </a:r>
            <a:endParaRPr sz="3300">
              <a:latin typeface="Montserrat ExtraBold"/>
              <a:ea typeface="Montserrat ExtraBold"/>
              <a:cs typeface="Montserrat ExtraBold"/>
              <a:sym typeface="Montserrat ExtraBold"/>
            </a:endParaRPr>
          </a:p>
        </p:txBody>
      </p:sp>
      <p:grpSp>
        <p:nvGrpSpPr>
          <p:cNvPr id="132" name="Google Shape;132;p9"/>
          <p:cNvGrpSpPr/>
          <p:nvPr/>
        </p:nvGrpSpPr>
        <p:grpSpPr>
          <a:xfrm>
            <a:off x="548700" y="2107531"/>
            <a:ext cx="8960875" cy="3930188"/>
            <a:chOff x="548700" y="1404663"/>
            <a:chExt cx="8960875" cy="3930188"/>
          </a:xfrm>
        </p:grpSpPr>
        <p:sp>
          <p:nvSpPr>
            <p:cNvPr id="133" name="Google Shape;133;p9"/>
            <p:cNvSpPr txBox="1"/>
            <p:nvPr/>
          </p:nvSpPr>
          <p:spPr>
            <a:xfrm>
              <a:off x="548700" y="1726750"/>
              <a:ext cx="2059500" cy="3608100"/>
            </a:xfrm>
            <a:prstGeom prst="rect">
              <a:avLst/>
            </a:prstGeom>
            <a:solidFill>
              <a:srgbClr val="EFEFEF"/>
            </a:solidFill>
            <a:ln>
              <a:noFill/>
            </a:ln>
          </p:spPr>
          <p:txBody>
            <a:bodyPr anchorCtr="0" anchor="t" bIns="164575" lIns="164575" spcFirstLastPara="1" rIns="164575" wrap="square" tIns="530350">
              <a:spAutoFit/>
            </a:bodyPr>
            <a:lstStyle/>
            <a:p>
              <a:pPr indent="0" lvl="0" marL="0" rtl="0" algn="l">
                <a:lnSpc>
                  <a:spcPct val="135000"/>
                </a:lnSpc>
                <a:spcBef>
                  <a:spcPts val="0"/>
                </a:spcBef>
                <a:spcAft>
                  <a:spcPts val="1800"/>
                </a:spcAft>
                <a:buNone/>
              </a:pPr>
              <a:r>
                <a:rPr lang="en" sz="1600">
                  <a:solidFill>
                    <a:schemeClr val="dk1"/>
                  </a:solidFill>
                  <a:latin typeface="Karla"/>
                  <a:ea typeface="Karla"/>
                  <a:cs typeface="Karla"/>
                  <a:sym typeface="Karla"/>
                </a:rPr>
                <a:t>The data gathered is highly sensitive. Be extremely aware of where you store, or share, the Power Map. </a:t>
              </a:r>
              <a:r>
                <a:rPr b="1" lang="en" sz="1600">
                  <a:solidFill>
                    <a:schemeClr val="dk1"/>
                  </a:solidFill>
                  <a:latin typeface="Karla"/>
                  <a:ea typeface="Karla"/>
                  <a:cs typeface="Karla"/>
                  <a:sym typeface="Karla"/>
                </a:rPr>
                <a:t>NEVER</a:t>
              </a:r>
              <a:r>
                <a:rPr lang="en" sz="1600">
                  <a:solidFill>
                    <a:schemeClr val="dk1"/>
                  </a:solidFill>
                  <a:latin typeface="Karla"/>
                  <a:ea typeface="Karla"/>
                  <a:cs typeface="Karla"/>
                  <a:sym typeface="Karla"/>
                </a:rPr>
                <a:t> </a:t>
              </a:r>
              <a:r>
                <a:rPr b="1" lang="en" sz="1600">
                  <a:solidFill>
                    <a:schemeClr val="dk1"/>
                  </a:solidFill>
                  <a:latin typeface="Karla"/>
                  <a:ea typeface="Karla"/>
                  <a:cs typeface="Karla"/>
                  <a:sym typeface="Karla"/>
                </a:rPr>
                <a:t>email the output from this session</a:t>
              </a:r>
              <a:r>
                <a:rPr b="1" lang="en" sz="1600">
                  <a:solidFill>
                    <a:schemeClr val="dk1"/>
                  </a:solidFill>
                  <a:latin typeface="Karla"/>
                  <a:ea typeface="Karla"/>
                  <a:cs typeface="Karla"/>
                  <a:sym typeface="Karla"/>
                </a:rPr>
                <a:t>.</a:t>
              </a:r>
              <a:endParaRPr b="1" sz="1600">
                <a:solidFill>
                  <a:schemeClr val="dk1"/>
                </a:solidFill>
                <a:latin typeface="Karla"/>
                <a:ea typeface="Karla"/>
                <a:cs typeface="Karla"/>
                <a:sym typeface="Karla"/>
              </a:endParaRPr>
            </a:p>
          </p:txBody>
        </p:sp>
        <p:sp>
          <p:nvSpPr>
            <p:cNvPr id="134" name="Google Shape;134;p9"/>
            <p:cNvSpPr txBox="1"/>
            <p:nvPr/>
          </p:nvSpPr>
          <p:spPr>
            <a:xfrm>
              <a:off x="2849150" y="1726750"/>
              <a:ext cx="2059500" cy="3608100"/>
            </a:xfrm>
            <a:prstGeom prst="rect">
              <a:avLst/>
            </a:prstGeom>
            <a:solidFill>
              <a:srgbClr val="EFEFEF"/>
            </a:solidFill>
            <a:ln>
              <a:noFill/>
            </a:ln>
          </p:spPr>
          <p:txBody>
            <a:bodyPr anchorCtr="0" anchor="t" bIns="164575" lIns="164575" spcFirstLastPara="1" rIns="164575" wrap="square" tIns="530350">
              <a:noAutofit/>
            </a:bodyPr>
            <a:lstStyle/>
            <a:p>
              <a:pPr indent="0" lvl="0" marL="0" rtl="0" algn="l">
                <a:lnSpc>
                  <a:spcPct val="135000"/>
                </a:lnSpc>
                <a:spcBef>
                  <a:spcPts val="0"/>
                </a:spcBef>
                <a:spcAft>
                  <a:spcPts val="1800"/>
                </a:spcAft>
                <a:buNone/>
              </a:pPr>
              <a:r>
                <a:rPr lang="en" sz="1600">
                  <a:solidFill>
                    <a:schemeClr val="dk1"/>
                  </a:solidFill>
                  <a:latin typeface="Karla"/>
                  <a:ea typeface="Karla"/>
                  <a:cs typeface="Karla"/>
                  <a:sym typeface="Karla"/>
                </a:rPr>
                <a:t>Always consider keeping the session </a:t>
              </a:r>
              <a:r>
                <a:rPr b="1" lang="en" sz="1600">
                  <a:solidFill>
                    <a:schemeClr val="dk1"/>
                  </a:solidFill>
                  <a:latin typeface="Karla"/>
                  <a:ea typeface="Karla"/>
                  <a:cs typeface="Karla"/>
                  <a:sym typeface="Karla"/>
                </a:rPr>
                <a:t>as small as possible</a:t>
              </a:r>
              <a:r>
                <a:rPr lang="en" sz="1600">
                  <a:solidFill>
                    <a:schemeClr val="dk1"/>
                  </a:solidFill>
                  <a:latin typeface="Karla"/>
                  <a:ea typeface="Karla"/>
                  <a:cs typeface="Karla"/>
                  <a:sym typeface="Karla"/>
                </a:rPr>
                <a:t> and hold it in person to allow for honesty and accuracy.</a:t>
              </a:r>
              <a:endParaRPr sz="1600">
                <a:solidFill>
                  <a:schemeClr val="dk1"/>
                </a:solidFill>
                <a:latin typeface="Karla"/>
                <a:ea typeface="Karla"/>
                <a:cs typeface="Karla"/>
                <a:sym typeface="Karla"/>
              </a:endParaRPr>
            </a:p>
          </p:txBody>
        </p:sp>
        <p:sp>
          <p:nvSpPr>
            <p:cNvPr id="135" name="Google Shape;135;p9"/>
            <p:cNvSpPr txBox="1"/>
            <p:nvPr/>
          </p:nvSpPr>
          <p:spPr>
            <a:xfrm>
              <a:off x="5149621" y="1726750"/>
              <a:ext cx="2059500" cy="3608100"/>
            </a:xfrm>
            <a:prstGeom prst="rect">
              <a:avLst/>
            </a:prstGeom>
            <a:solidFill>
              <a:srgbClr val="EFEFEF"/>
            </a:solidFill>
            <a:ln>
              <a:noFill/>
            </a:ln>
          </p:spPr>
          <p:txBody>
            <a:bodyPr anchorCtr="0" anchor="t" bIns="164575" lIns="164575" spcFirstLastPara="1" rIns="164575" wrap="square" tIns="530350">
              <a:noAutofit/>
            </a:bodyPr>
            <a:lstStyle/>
            <a:p>
              <a:pPr indent="0" lvl="0" marL="0" rtl="0" algn="l">
                <a:lnSpc>
                  <a:spcPct val="135000"/>
                </a:lnSpc>
                <a:spcBef>
                  <a:spcPts val="0"/>
                </a:spcBef>
                <a:spcAft>
                  <a:spcPts val="1800"/>
                </a:spcAft>
                <a:buNone/>
              </a:pPr>
              <a:r>
                <a:rPr lang="en" sz="1600">
                  <a:solidFill>
                    <a:schemeClr val="dk1"/>
                  </a:solidFill>
                  <a:latin typeface="Karla"/>
                  <a:ea typeface="Karla"/>
                  <a:cs typeface="Karla"/>
                  <a:sym typeface="Karla"/>
                </a:rPr>
                <a:t>Stakeholders with </a:t>
              </a:r>
              <a:r>
                <a:rPr b="1" lang="en" sz="1600">
                  <a:solidFill>
                    <a:schemeClr val="dk1"/>
                  </a:solidFill>
                  <a:latin typeface="Karla"/>
                  <a:ea typeface="Karla"/>
                  <a:cs typeface="Karla"/>
                  <a:sym typeface="Karla"/>
                </a:rPr>
                <a:t>low interest and high influence</a:t>
              </a:r>
              <a:r>
                <a:rPr lang="en" sz="1600">
                  <a:solidFill>
                    <a:schemeClr val="dk1"/>
                  </a:solidFill>
                  <a:latin typeface="Karla"/>
                  <a:ea typeface="Karla"/>
                  <a:cs typeface="Karla"/>
                  <a:sym typeface="Karla"/>
                </a:rPr>
                <a:t> on the upper left quadrant are optimal players for </a:t>
              </a:r>
              <a:r>
                <a:rPr b="1" lang="en" sz="1600">
                  <a:solidFill>
                    <a:schemeClr val="dk1"/>
                  </a:solidFill>
                  <a:latin typeface="Karla"/>
                  <a:ea typeface="Karla"/>
                  <a:cs typeface="Karla"/>
                  <a:sym typeface="Karla"/>
                </a:rPr>
                <a:t>impactful improvements.</a:t>
              </a:r>
              <a:endParaRPr b="1" sz="1600">
                <a:solidFill>
                  <a:schemeClr val="dk1"/>
                </a:solidFill>
                <a:latin typeface="Karla"/>
                <a:ea typeface="Karla"/>
                <a:cs typeface="Karla"/>
                <a:sym typeface="Karla"/>
              </a:endParaRPr>
            </a:p>
          </p:txBody>
        </p:sp>
        <p:sp>
          <p:nvSpPr>
            <p:cNvPr id="136" name="Google Shape;136;p9"/>
            <p:cNvSpPr txBox="1"/>
            <p:nvPr/>
          </p:nvSpPr>
          <p:spPr>
            <a:xfrm>
              <a:off x="7450075" y="1726750"/>
              <a:ext cx="2059500" cy="3608100"/>
            </a:xfrm>
            <a:prstGeom prst="rect">
              <a:avLst/>
            </a:prstGeom>
            <a:solidFill>
              <a:srgbClr val="EFEFEF"/>
            </a:solidFill>
            <a:ln>
              <a:noFill/>
            </a:ln>
          </p:spPr>
          <p:txBody>
            <a:bodyPr anchorCtr="0" anchor="t" bIns="164575" lIns="164575" spcFirstLastPara="1" rIns="164575" wrap="square" tIns="530350">
              <a:noAutofit/>
            </a:bodyPr>
            <a:lstStyle/>
            <a:p>
              <a:pPr indent="0" lvl="0" marL="0" rtl="0" algn="l">
                <a:lnSpc>
                  <a:spcPct val="135000"/>
                </a:lnSpc>
                <a:spcBef>
                  <a:spcPts val="0"/>
                </a:spcBef>
                <a:spcAft>
                  <a:spcPts val="1800"/>
                </a:spcAft>
                <a:buNone/>
              </a:pPr>
              <a:r>
                <a:rPr lang="en" sz="1600">
                  <a:solidFill>
                    <a:schemeClr val="dk1"/>
                  </a:solidFill>
                  <a:latin typeface="Karla"/>
                  <a:ea typeface="Karla"/>
                  <a:cs typeface="Karla"/>
                  <a:sym typeface="Karla"/>
                </a:rPr>
                <a:t>If in a big group (more than 5), break out into </a:t>
              </a:r>
              <a:r>
                <a:rPr b="1" lang="en" sz="1600">
                  <a:solidFill>
                    <a:schemeClr val="dk1"/>
                  </a:solidFill>
                  <a:latin typeface="Karla"/>
                  <a:ea typeface="Karla"/>
                  <a:cs typeface="Karla"/>
                  <a:sym typeface="Karla"/>
                </a:rPr>
                <a:t>smaller session groups</a:t>
              </a:r>
              <a:r>
                <a:rPr lang="en" sz="1600">
                  <a:solidFill>
                    <a:schemeClr val="dk1"/>
                  </a:solidFill>
                  <a:latin typeface="Karla"/>
                  <a:ea typeface="Karla"/>
                  <a:cs typeface="Karla"/>
                  <a:sym typeface="Karla"/>
                </a:rPr>
                <a:t> to speed up the process.</a:t>
              </a:r>
              <a:endParaRPr sz="1600">
                <a:solidFill>
                  <a:schemeClr val="dk1"/>
                </a:solidFill>
                <a:latin typeface="Karla"/>
                <a:ea typeface="Karla"/>
                <a:cs typeface="Karla"/>
                <a:sym typeface="Karla"/>
              </a:endParaRPr>
            </a:p>
          </p:txBody>
        </p:sp>
        <p:pic>
          <p:nvPicPr>
            <p:cNvPr id="137" name="Google Shape;137;p9"/>
            <p:cNvPicPr preferRelativeResize="0"/>
            <p:nvPr/>
          </p:nvPicPr>
          <p:blipFill>
            <a:blip r:embed="rId3">
              <a:alphaModFix/>
            </a:blip>
            <a:stretch>
              <a:fillRect/>
            </a:stretch>
          </p:blipFill>
          <p:spPr>
            <a:xfrm>
              <a:off x="1258413" y="1404663"/>
              <a:ext cx="640080" cy="640080"/>
            </a:xfrm>
            <a:prstGeom prst="rect">
              <a:avLst/>
            </a:prstGeom>
            <a:noFill/>
            <a:ln>
              <a:noFill/>
            </a:ln>
            <a:effectLst>
              <a:outerShdw blurRad="171450" rotWithShape="0" algn="bl" dir="2400000" dist="114300">
                <a:schemeClr val="accent5">
                  <a:alpha val="20000"/>
                </a:schemeClr>
              </a:outerShdw>
            </a:effectLst>
          </p:spPr>
        </p:pic>
        <p:pic>
          <p:nvPicPr>
            <p:cNvPr id="138" name="Google Shape;138;p9"/>
            <p:cNvPicPr preferRelativeResize="0"/>
            <p:nvPr/>
          </p:nvPicPr>
          <p:blipFill>
            <a:blip r:embed="rId4">
              <a:alphaModFix/>
            </a:blip>
            <a:stretch>
              <a:fillRect/>
            </a:stretch>
          </p:blipFill>
          <p:spPr>
            <a:xfrm>
              <a:off x="3558871" y="1404663"/>
              <a:ext cx="640080" cy="640080"/>
            </a:xfrm>
            <a:prstGeom prst="rect">
              <a:avLst/>
            </a:prstGeom>
            <a:noFill/>
            <a:ln>
              <a:noFill/>
            </a:ln>
            <a:effectLst>
              <a:outerShdw blurRad="171450" rotWithShape="0" algn="bl" dir="2400000" dist="114300">
                <a:schemeClr val="accent5">
                  <a:alpha val="20000"/>
                </a:schemeClr>
              </a:outerShdw>
            </a:effectLst>
          </p:spPr>
        </p:pic>
        <p:pic>
          <p:nvPicPr>
            <p:cNvPr id="139" name="Google Shape;139;p9"/>
            <p:cNvPicPr preferRelativeResize="0"/>
            <p:nvPr/>
          </p:nvPicPr>
          <p:blipFill>
            <a:blip r:embed="rId5">
              <a:alphaModFix/>
            </a:blip>
            <a:stretch>
              <a:fillRect/>
            </a:stretch>
          </p:blipFill>
          <p:spPr>
            <a:xfrm>
              <a:off x="5859329" y="1404663"/>
              <a:ext cx="640080" cy="640080"/>
            </a:xfrm>
            <a:prstGeom prst="rect">
              <a:avLst/>
            </a:prstGeom>
            <a:noFill/>
            <a:ln>
              <a:noFill/>
            </a:ln>
            <a:effectLst>
              <a:outerShdw blurRad="171450" rotWithShape="0" algn="bl" dir="2400000" dist="114300">
                <a:schemeClr val="accent5">
                  <a:alpha val="20000"/>
                </a:schemeClr>
              </a:outerShdw>
            </a:effectLst>
          </p:spPr>
        </p:pic>
        <p:pic>
          <p:nvPicPr>
            <p:cNvPr id="140" name="Google Shape;140;p9"/>
            <p:cNvPicPr preferRelativeResize="0"/>
            <p:nvPr/>
          </p:nvPicPr>
          <p:blipFill>
            <a:blip r:embed="rId6">
              <a:alphaModFix/>
            </a:blip>
            <a:stretch>
              <a:fillRect/>
            </a:stretch>
          </p:blipFill>
          <p:spPr>
            <a:xfrm>
              <a:off x="8159787" y="1404663"/>
              <a:ext cx="640080" cy="640080"/>
            </a:xfrm>
            <a:prstGeom prst="rect">
              <a:avLst/>
            </a:prstGeom>
            <a:noFill/>
            <a:ln>
              <a:noFill/>
            </a:ln>
            <a:effectLst>
              <a:outerShdw blurRad="171450" rotWithShape="0" algn="bl" dir="2400000" dist="114300">
                <a:schemeClr val="accent5">
                  <a:alpha val="20000"/>
                </a:schemeClr>
              </a:outerShdw>
            </a:effectLst>
          </p:spPr>
        </p:pic>
      </p:grpSp>
      <p:pic>
        <p:nvPicPr>
          <p:cNvPr id="141" name="Google Shape;141;p9"/>
          <p:cNvPicPr preferRelativeResize="0"/>
          <p:nvPr/>
        </p:nvPicPr>
        <p:blipFill>
          <a:blip r:embed="rId7">
            <a:alphaModFix/>
          </a:blip>
          <a:stretch>
            <a:fillRect/>
          </a:stretch>
        </p:blipFill>
        <p:spPr>
          <a:xfrm>
            <a:off x="1961350" y="7185663"/>
            <a:ext cx="1785223" cy="310896"/>
          </a:xfrm>
          <a:prstGeom prst="rect">
            <a:avLst/>
          </a:prstGeom>
          <a:noFill/>
          <a:ln>
            <a:noFill/>
          </a:ln>
        </p:spPr>
      </p:pic>
      <p:cxnSp>
        <p:nvCxnSpPr>
          <p:cNvPr id="142" name="Google Shape;142;p9"/>
          <p:cNvCxnSpPr/>
          <p:nvPr/>
        </p:nvCxnSpPr>
        <p:spPr>
          <a:xfrm>
            <a:off x="1656550" y="7185675"/>
            <a:ext cx="0" cy="312300"/>
          </a:xfrm>
          <a:prstGeom prst="straightConnector1">
            <a:avLst/>
          </a:prstGeom>
          <a:noFill/>
          <a:ln cap="flat" cmpd="sng" w="9525">
            <a:solidFill>
              <a:srgbClr val="CCCCCC"/>
            </a:solidFill>
            <a:prstDash val="solid"/>
            <a:round/>
            <a:headEnd len="med" w="med" type="none"/>
            <a:tailEnd len="med" w="med" type="none"/>
          </a:ln>
        </p:spPr>
      </p:cxnSp>
      <p:pic>
        <p:nvPicPr>
          <p:cNvPr id="143" name="Google Shape;143;p9"/>
          <p:cNvPicPr preferRelativeResize="0"/>
          <p:nvPr/>
        </p:nvPicPr>
        <p:blipFill>
          <a:blip r:embed="rId8">
            <a:alphaModFix/>
          </a:blip>
          <a:stretch>
            <a:fillRect/>
          </a:stretch>
        </p:blipFill>
        <p:spPr>
          <a:xfrm>
            <a:off x="548640" y="7178040"/>
            <a:ext cx="830065" cy="310896"/>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9_Instructions">
  <p:cSld name="CUSTOM_9">
    <p:spTree>
      <p:nvGrpSpPr>
        <p:cNvPr id="144" name="Shape 144"/>
        <p:cNvGrpSpPr/>
        <p:nvPr/>
      </p:nvGrpSpPr>
      <p:grpSpPr>
        <a:xfrm>
          <a:off x="0" y="0"/>
          <a:ext cx="0" cy="0"/>
          <a:chOff x="0" y="0"/>
          <a:chExt cx="0" cy="0"/>
        </a:xfrm>
      </p:grpSpPr>
      <p:pic>
        <p:nvPicPr>
          <p:cNvPr id="145" name="Google Shape;145;p10"/>
          <p:cNvPicPr preferRelativeResize="0"/>
          <p:nvPr/>
        </p:nvPicPr>
        <p:blipFill>
          <a:blip r:embed="rId2">
            <a:alphaModFix amt="90000"/>
          </a:blip>
          <a:stretch>
            <a:fillRect/>
          </a:stretch>
        </p:blipFill>
        <p:spPr>
          <a:xfrm>
            <a:off x="1444" y="0"/>
            <a:ext cx="10055511" cy="7772399"/>
          </a:xfrm>
          <a:prstGeom prst="rect">
            <a:avLst/>
          </a:prstGeom>
          <a:noFill/>
          <a:ln>
            <a:noFill/>
          </a:ln>
        </p:spPr>
      </p:pic>
      <p:sp>
        <p:nvSpPr>
          <p:cNvPr id="146" name="Google Shape;146;p10"/>
          <p:cNvSpPr txBox="1"/>
          <p:nvPr/>
        </p:nvSpPr>
        <p:spPr>
          <a:xfrm>
            <a:off x="3746575" y="7379200"/>
            <a:ext cx="5763000" cy="138600"/>
          </a:xfrm>
          <a:prstGeom prst="rect">
            <a:avLst/>
          </a:prstGeom>
          <a:noFill/>
          <a:ln>
            <a:noFill/>
          </a:ln>
        </p:spPr>
        <p:txBody>
          <a:bodyPr anchorCtr="0" anchor="t" bIns="0" lIns="0" spcFirstLastPara="1" rIns="0" wrap="square" tIns="0">
            <a:spAutoFit/>
          </a:bodyPr>
          <a:lstStyle/>
          <a:p>
            <a:pPr indent="0" lvl="0" marL="0" marR="0" rtl="0" algn="r">
              <a:lnSpc>
                <a:spcPct val="110000"/>
              </a:lnSpc>
              <a:spcBef>
                <a:spcPts val="0"/>
              </a:spcBef>
              <a:spcAft>
                <a:spcPts val="0"/>
              </a:spcAft>
              <a:buClr>
                <a:srgbClr val="9F9F9F"/>
              </a:buClr>
              <a:buSzPts val="900"/>
              <a:buFont typeface="Arial"/>
              <a:buNone/>
            </a:pPr>
            <a:r>
              <a:rPr b="0" i="0" lang="en" sz="900" u="none" cap="none" strike="noStrike">
                <a:solidFill>
                  <a:srgbClr val="A5A5A5"/>
                </a:solidFill>
                <a:latin typeface="Montserrat"/>
                <a:ea typeface="Montserrat"/>
                <a:cs typeface="Montserrat"/>
                <a:sym typeface="Montserrat"/>
              </a:rPr>
              <a:t>©202</a:t>
            </a:r>
            <a:r>
              <a:rPr lang="en" sz="900">
                <a:solidFill>
                  <a:srgbClr val="A5A5A5"/>
                </a:solidFill>
                <a:latin typeface="Montserrat"/>
                <a:ea typeface="Montserrat"/>
                <a:cs typeface="Montserrat"/>
                <a:sym typeface="Montserrat"/>
              </a:rPr>
              <a:t>3</a:t>
            </a:r>
            <a:r>
              <a:rPr b="0" i="0" lang="en" sz="900" u="none" cap="none" strike="noStrike">
                <a:solidFill>
                  <a:srgbClr val="A5A5A5"/>
                </a:solidFill>
                <a:latin typeface="Montserrat"/>
                <a:ea typeface="Montserrat"/>
                <a:cs typeface="Montserrat"/>
                <a:sym typeface="Montserrat"/>
              </a:rPr>
              <a:t> The Clearing, Inc. All Rights Reserved.</a:t>
            </a:r>
            <a:endParaRPr sz="1400"/>
          </a:p>
        </p:txBody>
      </p:sp>
      <p:sp>
        <p:nvSpPr>
          <p:cNvPr id="147" name="Google Shape;147;p10"/>
          <p:cNvSpPr txBox="1"/>
          <p:nvPr/>
        </p:nvSpPr>
        <p:spPr>
          <a:xfrm>
            <a:off x="548700" y="-2"/>
            <a:ext cx="8961000" cy="7173300"/>
          </a:xfrm>
          <a:prstGeom prst="rect">
            <a:avLst/>
          </a:prstGeom>
          <a:noFill/>
          <a:ln>
            <a:noFill/>
          </a:ln>
        </p:spPr>
        <p:txBody>
          <a:bodyPr anchorCtr="0" anchor="ctr" bIns="0" lIns="0" spcFirstLastPara="1" rIns="0" wrap="square" tIns="0">
            <a:noAutofit/>
          </a:bodyPr>
          <a:lstStyle/>
          <a:p>
            <a:pPr indent="0" lvl="0" marL="0" rtl="0" algn="ctr">
              <a:lnSpc>
                <a:spcPct val="90000"/>
              </a:lnSpc>
              <a:spcBef>
                <a:spcPts val="0"/>
              </a:spcBef>
              <a:spcAft>
                <a:spcPts val="0"/>
              </a:spcAft>
              <a:buNone/>
            </a:pPr>
            <a:r>
              <a:rPr lang="en" sz="3300">
                <a:solidFill>
                  <a:schemeClr val="dk1"/>
                </a:solidFill>
                <a:latin typeface="Montserrat ExtraBold"/>
                <a:ea typeface="Montserrat ExtraBold"/>
                <a:cs typeface="Montserrat ExtraBold"/>
                <a:sym typeface="Montserrat ExtraBold"/>
              </a:rPr>
              <a:t>Using the Template</a:t>
            </a:r>
            <a:endParaRPr sz="3300">
              <a:solidFill>
                <a:schemeClr val="dk1"/>
              </a:solidFill>
              <a:latin typeface="Montserrat ExtraBold"/>
              <a:ea typeface="Montserrat ExtraBold"/>
              <a:cs typeface="Montserrat ExtraBold"/>
              <a:sym typeface="Montserrat ExtraBold"/>
            </a:endParaRPr>
          </a:p>
          <a:p>
            <a:pPr indent="0" lvl="0" marL="0" rtl="0" algn="ctr">
              <a:lnSpc>
                <a:spcPct val="90000"/>
              </a:lnSpc>
              <a:spcBef>
                <a:spcPts val="2400"/>
              </a:spcBef>
              <a:spcAft>
                <a:spcPts val="1800"/>
              </a:spcAft>
              <a:buNone/>
            </a:pPr>
            <a:r>
              <a:rPr lang="en" sz="3300">
                <a:latin typeface="Karla"/>
                <a:ea typeface="Karla"/>
                <a:cs typeface="Karla"/>
                <a:sym typeface="Karla"/>
              </a:rPr>
              <a:t>Make a copy of the PPT to enable editing.</a:t>
            </a:r>
            <a:endParaRPr sz="3300">
              <a:latin typeface="Karla"/>
              <a:ea typeface="Karla"/>
              <a:cs typeface="Karla"/>
              <a:sym typeface="Karla"/>
            </a:endParaRPr>
          </a:p>
        </p:txBody>
      </p:sp>
      <p:pic>
        <p:nvPicPr>
          <p:cNvPr id="148" name="Google Shape;148;p10"/>
          <p:cNvPicPr preferRelativeResize="0"/>
          <p:nvPr/>
        </p:nvPicPr>
        <p:blipFill>
          <a:blip r:embed="rId3">
            <a:alphaModFix/>
          </a:blip>
          <a:stretch>
            <a:fillRect/>
          </a:stretch>
        </p:blipFill>
        <p:spPr>
          <a:xfrm>
            <a:off x="1961350" y="7185663"/>
            <a:ext cx="1785223" cy="310896"/>
          </a:xfrm>
          <a:prstGeom prst="rect">
            <a:avLst/>
          </a:prstGeom>
          <a:noFill/>
          <a:ln>
            <a:noFill/>
          </a:ln>
        </p:spPr>
      </p:pic>
      <p:cxnSp>
        <p:nvCxnSpPr>
          <p:cNvPr id="149" name="Google Shape;149;p10"/>
          <p:cNvCxnSpPr/>
          <p:nvPr/>
        </p:nvCxnSpPr>
        <p:spPr>
          <a:xfrm>
            <a:off x="1656550" y="7185675"/>
            <a:ext cx="0" cy="312300"/>
          </a:xfrm>
          <a:prstGeom prst="straightConnector1">
            <a:avLst/>
          </a:prstGeom>
          <a:noFill/>
          <a:ln cap="flat" cmpd="sng" w="9525">
            <a:solidFill>
              <a:srgbClr val="CCCCCC"/>
            </a:solidFill>
            <a:prstDash val="solid"/>
            <a:round/>
            <a:headEnd len="med" w="med" type="none"/>
            <a:tailEnd len="med" w="med" type="none"/>
          </a:ln>
        </p:spPr>
      </p:cxnSp>
      <p:pic>
        <p:nvPicPr>
          <p:cNvPr id="150" name="Google Shape;150;p10"/>
          <p:cNvPicPr preferRelativeResize="0"/>
          <p:nvPr/>
        </p:nvPicPr>
        <p:blipFill>
          <a:blip r:embed="rId4">
            <a:alphaModFix/>
          </a:blip>
          <a:stretch>
            <a:fillRect/>
          </a:stretch>
        </p:blipFill>
        <p:spPr>
          <a:xfrm>
            <a:off x="548640" y="7178040"/>
            <a:ext cx="830065" cy="310896"/>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2.png"/><Relationship Id="rId3" Type="http://schemas.openxmlformats.org/officeDocument/2006/relationships/slideLayout" Target="../slideLayouts/slideLayout1.xml"/><Relationship Id="rId4" Type="http://schemas.openxmlformats.org/officeDocument/2006/relationships/slideLayout" Target="../slideLayouts/slideLayout2.xml"/><Relationship Id="rId11" Type="http://schemas.openxmlformats.org/officeDocument/2006/relationships/slideLayout" Target="../slideLayouts/slideLayout9.xml"/><Relationship Id="rId10" Type="http://schemas.openxmlformats.org/officeDocument/2006/relationships/slideLayout" Target="../slideLayouts/slideLayout8.xml"/><Relationship Id="rId12" Type="http://schemas.openxmlformats.org/officeDocument/2006/relationships/theme" Target="../theme/theme2.xml"/><Relationship Id="rId9" Type="http://schemas.openxmlformats.org/officeDocument/2006/relationships/slideLayout" Target="../slideLayouts/slideLayout7.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548700" y="548700"/>
            <a:ext cx="8961000" cy="598500"/>
          </a:xfrm>
          <a:prstGeom prst="rect">
            <a:avLst/>
          </a:prstGeom>
          <a:noFill/>
          <a:ln>
            <a:noFill/>
          </a:ln>
        </p:spPr>
        <p:txBody>
          <a:bodyPr anchorCtr="0" anchor="ctr" bIns="0" lIns="0" spcFirstLastPara="1" rIns="0" wrap="square" tIns="0">
            <a:spAutoFit/>
          </a:bodyPr>
          <a:lstStyle>
            <a:lvl1pPr lvl="0" marR="0" rtl="0" algn="l">
              <a:lnSpc>
                <a:spcPct val="90000"/>
              </a:lnSpc>
              <a:spcBef>
                <a:spcPts val="0"/>
              </a:spcBef>
              <a:spcAft>
                <a:spcPts val="0"/>
              </a:spcAft>
              <a:buClr>
                <a:schemeClr val="dk1"/>
              </a:buClr>
              <a:buSzPts val="3300"/>
              <a:buFont typeface="Montserrat ExtraBold"/>
              <a:buNone/>
              <a:defRPr i="0" sz="3300" u="none" cap="none" strike="noStrike">
                <a:solidFill>
                  <a:schemeClr val="dk1"/>
                </a:solidFill>
                <a:latin typeface="Montserrat ExtraBold"/>
                <a:ea typeface="Montserrat ExtraBold"/>
                <a:cs typeface="Montserrat ExtraBold"/>
                <a:sym typeface="Montserrat ExtraBold"/>
              </a:defRPr>
            </a:lvl1pPr>
            <a:lvl2pPr lvl="1" rtl="0">
              <a:spcBef>
                <a:spcPts val="0"/>
              </a:spcBef>
              <a:spcAft>
                <a:spcPts val="0"/>
              </a:spcAft>
              <a:buSzPts val="1400"/>
              <a:buNone/>
              <a:defRPr sz="1700"/>
            </a:lvl2pPr>
            <a:lvl3pPr lvl="2" rtl="0">
              <a:spcBef>
                <a:spcPts val="0"/>
              </a:spcBef>
              <a:spcAft>
                <a:spcPts val="0"/>
              </a:spcAft>
              <a:buSzPts val="1400"/>
              <a:buNone/>
              <a:defRPr sz="1700"/>
            </a:lvl3pPr>
            <a:lvl4pPr lvl="3" rtl="0">
              <a:spcBef>
                <a:spcPts val="0"/>
              </a:spcBef>
              <a:spcAft>
                <a:spcPts val="0"/>
              </a:spcAft>
              <a:buSzPts val="1400"/>
              <a:buNone/>
              <a:defRPr sz="1700"/>
            </a:lvl4pPr>
            <a:lvl5pPr lvl="4" rtl="0">
              <a:spcBef>
                <a:spcPts val="0"/>
              </a:spcBef>
              <a:spcAft>
                <a:spcPts val="0"/>
              </a:spcAft>
              <a:buSzPts val="1400"/>
              <a:buNone/>
              <a:defRPr sz="1700"/>
            </a:lvl5pPr>
            <a:lvl6pPr lvl="5" rtl="0">
              <a:spcBef>
                <a:spcPts val="0"/>
              </a:spcBef>
              <a:spcAft>
                <a:spcPts val="0"/>
              </a:spcAft>
              <a:buSzPts val="1400"/>
              <a:buNone/>
              <a:defRPr sz="1700"/>
            </a:lvl6pPr>
            <a:lvl7pPr lvl="6" rtl="0">
              <a:spcBef>
                <a:spcPts val="0"/>
              </a:spcBef>
              <a:spcAft>
                <a:spcPts val="0"/>
              </a:spcAft>
              <a:buSzPts val="1400"/>
              <a:buNone/>
              <a:defRPr sz="1700"/>
            </a:lvl7pPr>
            <a:lvl8pPr lvl="7" rtl="0">
              <a:spcBef>
                <a:spcPts val="0"/>
              </a:spcBef>
              <a:spcAft>
                <a:spcPts val="0"/>
              </a:spcAft>
              <a:buSzPts val="1400"/>
              <a:buNone/>
              <a:defRPr sz="1700"/>
            </a:lvl8pPr>
            <a:lvl9pPr lvl="8" rtl="0">
              <a:spcBef>
                <a:spcPts val="0"/>
              </a:spcBef>
              <a:spcAft>
                <a:spcPts val="0"/>
              </a:spcAft>
              <a:buSzPts val="1400"/>
              <a:buNone/>
              <a:defRPr sz="1700"/>
            </a:lvl9pPr>
          </a:lstStyle>
          <a:p/>
        </p:txBody>
      </p:sp>
      <p:sp>
        <p:nvSpPr>
          <p:cNvPr id="7" name="Google Shape;7;p1"/>
          <p:cNvSpPr txBox="1"/>
          <p:nvPr/>
        </p:nvSpPr>
        <p:spPr>
          <a:xfrm>
            <a:off x="3746575" y="7379200"/>
            <a:ext cx="5763000" cy="138600"/>
          </a:xfrm>
          <a:prstGeom prst="rect">
            <a:avLst/>
          </a:prstGeom>
          <a:noFill/>
          <a:ln>
            <a:noFill/>
          </a:ln>
        </p:spPr>
        <p:txBody>
          <a:bodyPr anchorCtr="0" anchor="t" bIns="0" lIns="0" spcFirstLastPara="1" rIns="0" wrap="square" tIns="0">
            <a:spAutoFit/>
          </a:bodyPr>
          <a:lstStyle/>
          <a:p>
            <a:pPr indent="0" lvl="0" marL="0" marR="0" rtl="0" algn="r">
              <a:lnSpc>
                <a:spcPct val="110000"/>
              </a:lnSpc>
              <a:spcBef>
                <a:spcPts val="0"/>
              </a:spcBef>
              <a:spcAft>
                <a:spcPts val="0"/>
              </a:spcAft>
              <a:buClr>
                <a:srgbClr val="9F9F9F"/>
              </a:buClr>
              <a:buSzPts val="900"/>
              <a:buFont typeface="Arial"/>
              <a:buNone/>
            </a:pPr>
            <a:r>
              <a:rPr b="0" i="0" lang="en" sz="900" u="none" cap="none" strike="noStrike">
                <a:solidFill>
                  <a:srgbClr val="A5A5A5"/>
                </a:solidFill>
                <a:latin typeface="Montserrat"/>
                <a:ea typeface="Montserrat"/>
                <a:cs typeface="Montserrat"/>
                <a:sym typeface="Montserrat"/>
              </a:rPr>
              <a:t>©202</a:t>
            </a:r>
            <a:r>
              <a:rPr lang="en" sz="900">
                <a:solidFill>
                  <a:srgbClr val="A5A5A5"/>
                </a:solidFill>
                <a:latin typeface="Montserrat"/>
                <a:ea typeface="Montserrat"/>
                <a:cs typeface="Montserrat"/>
                <a:sym typeface="Montserrat"/>
              </a:rPr>
              <a:t>3</a:t>
            </a:r>
            <a:r>
              <a:rPr b="0" i="0" lang="en" sz="900" u="none" cap="none" strike="noStrike">
                <a:solidFill>
                  <a:srgbClr val="A5A5A5"/>
                </a:solidFill>
                <a:latin typeface="Montserrat"/>
                <a:ea typeface="Montserrat"/>
                <a:cs typeface="Montserrat"/>
                <a:sym typeface="Montserrat"/>
              </a:rPr>
              <a:t> The Clearing, Inc. All Rights Reserved.</a:t>
            </a:r>
            <a:endParaRPr sz="1400"/>
          </a:p>
        </p:txBody>
      </p:sp>
      <p:pic>
        <p:nvPicPr>
          <p:cNvPr id="8" name="Google Shape;8;p1"/>
          <p:cNvPicPr preferRelativeResize="0"/>
          <p:nvPr/>
        </p:nvPicPr>
        <p:blipFill>
          <a:blip r:embed="rId1">
            <a:alphaModFix/>
          </a:blip>
          <a:stretch>
            <a:fillRect/>
          </a:stretch>
        </p:blipFill>
        <p:spPr>
          <a:xfrm>
            <a:off x="1961350" y="7185663"/>
            <a:ext cx="1785223" cy="310896"/>
          </a:xfrm>
          <a:prstGeom prst="rect">
            <a:avLst/>
          </a:prstGeom>
          <a:noFill/>
          <a:ln>
            <a:noFill/>
          </a:ln>
        </p:spPr>
      </p:pic>
      <p:cxnSp>
        <p:nvCxnSpPr>
          <p:cNvPr id="9" name="Google Shape;9;p1"/>
          <p:cNvCxnSpPr/>
          <p:nvPr/>
        </p:nvCxnSpPr>
        <p:spPr>
          <a:xfrm>
            <a:off x="1656550" y="7185675"/>
            <a:ext cx="0" cy="312300"/>
          </a:xfrm>
          <a:prstGeom prst="straightConnector1">
            <a:avLst/>
          </a:prstGeom>
          <a:noFill/>
          <a:ln cap="flat" cmpd="sng" w="9525">
            <a:solidFill>
              <a:srgbClr val="CCCCCC"/>
            </a:solidFill>
            <a:prstDash val="solid"/>
            <a:round/>
            <a:headEnd len="med" w="med" type="none"/>
            <a:tailEnd len="med" w="med" type="none"/>
          </a:ln>
        </p:spPr>
      </p:cxnSp>
      <p:pic>
        <p:nvPicPr>
          <p:cNvPr id="10" name="Google Shape;10;p1"/>
          <p:cNvPicPr preferRelativeResize="0"/>
          <p:nvPr/>
        </p:nvPicPr>
        <p:blipFill>
          <a:blip r:embed="rId2">
            <a:alphaModFix/>
          </a:blip>
          <a:stretch>
            <a:fillRect/>
          </a:stretch>
        </p:blipFill>
        <p:spPr>
          <a:xfrm>
            <a:off x="548640" y="7178040"/>
            <a:ext cx="830065" cy="310896"/>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3"/>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346">
          <p15:clr>
            <a:srgbClr val="E46962"/>
          </p15:clr>
        </p15:guide>
        <p15:guide id="2" pos="5990">
          <p15:clr>
            <a:srgbClr val="E46962"/>
          </p15:clr>
        </p15:guide>
        <p15:guide id="3" orient="horz" pos="346">
          <p15:clr>
            <a:srgbClr val="E46962"/>
          </p15:clr>
        </p15:guide>
        <p15:guide id="4" orient="horz" pos="4723">
          <p15:clr>
            <a:srgbClr val="E46962"/>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19"/>
          <p:cNvSpPr txBox="1"/>
          <p:nvPr>
            <p:ph type="title"/>
          </p:nvPr>
        </p:nvSpPr>
        <p:spPr>
          <a:xfrm>
            <a:off x="548652" y="502920"/>
            <a:ext cx="8961000" cy="415500"/>
          </a:xfrm>
          <a:prstGeom prst="rect">
            <a:avLst/>
          </a:prstGeom>
        </p:spPr>
        <p:txBody>
          <a:bodyPr anchorCtr="0" anchor="t" bIns="0" lIns="0" spcFirstLastPara="1" rIns="0" wrap="square" tIns="0">
            <a:spAutoFit/>
          </a:bodyPr>
          <a:lstStyle/>
          <a:p>
            <a:pPr indent="0" lvl="0" marL="0" rtl="0" algn="l">
              <a:spcBef>
                <a:spcPts val="0"/>
              </a:spcBef>
              <a:spcAft>
                <a:spcPts val="0"/>
              </a:spcAft>
              <a:buNone/>
            </a:pPr>
            <a:r>
              <a:rPr lang="en">
                <a:solidFill>
                  <a:schemeClr val="dk1"/>
                </a:solidFill>
              </a:rPr>
              <a:t>Power Mapping </a:t>
            </a:r>
            <a:r>
              <a:rPr lang="en">
                <a:solidFill>
                  <a:schemeClr val="dk1"/>
                </a:solidFill>
              </a:rPr>
              <a:t>  </a:t>
            </a:r>
            <a:r>
              <a:rPr lang="en">
                <a:solidFill>
                  <a:schemeClr val="dk1"/>
                </a:solidFill>
                <a:latin typeface="Montserrat SemiBold"/>
                <a:ea typeface="Montserrat SemiBold"/>
                <a:cs typeface="Montserrat SemiBold"/>
                <a:sym typeface="Montserrat SemiBold"/>
              </a:rPr>
              <a:t>|   Your Team Name Here</a:t>
            </a:r>
            <a:endParaRPr/>
          </a:p>
        </p:txBody>
      </p:sp>
      <p:sp>
        <p:nvSpPr>
          <p:cNvPr id="188" name="Google Shape;188;p19"/>
          <p:cNvSpPr/>
          <p:nvPr/>
        </p:nvSpPr>
        <p:spPr>
          <a:xfrm>
            <a:off x="7803325" y="2979350"/>
            <a:ext cx="1088700" cy="464400"/>
          </a:xfrm>
          <a:prstGeom prst="rect">
            <a:avLst/>
          </a:prstGeom>
          <a:solidFill>
            <a:srgbClr val="14213D"/>
          </a:solidFill>
          <a:ln>
            <a:noFill/>
          </a:ln>
          <a:effectLst>
            <a:outerShdw blurRad="200025" rotWithShape="0" algn="bl" dir="2400000" dist="133350">
              <a:srgbClr val="000000">
                <a:alpha val="14000"/>
              </a:srgbClr>
            </a:outerShdw>
          </a:effectLst>
        </p:spPr>
        <p:txBody>
          <a:bodyPr anchorCtr="0" anchor="ctr" bIns="109725" lIns="109725" spcFirstLastPara="1" rIns="109725" wrap="square" tIns="109725">
            <a:noAutofit/>
          </a:bodyPr>
          <a:lstStyle/>
          <a:p>
            <a:pPr indent="0" lvl="0" marL="0" rtl="0" algn="ctr">
              <a:spcBef>
                <a:spcPts val="0"/>
              </a:spcBef>
              <a:spcAft>
                <a:spcPts val="0"/>
              </a:spcAft>
              <a:buNone/>
            </a:pPr>
            <a:r>
              <a:rPr lang="en" sz="1600">
                <a:solidFill>
                  <a:srgbClr val="FFFFFF"/>
                </a:solidFill>
                <a:latin typeface="Montserrat ExtraBold"/>
                <a:ea typeface="Montserrat ExtraBold"/>
                <a:cs typeface="Montserrat ExtraBold"/>
                <a:sym typeface="Montserrat ExtraBold"/>
              </a:rPr>
              <a:t>Noor</a:t>
            </a:r>
            <a:endParaRPr sz="1600">
              <a:solidFill>
                <a:srgbClr val="FFFFFF"/>
              </a:solidFill>
              <a:latin typeface="Montserrat ExtraBold"/>
              <a:ea typeface="Montserrat ExtraBold"/>
              <a:cs typeface="Montserrat ExtraBold"/>
              <a:sym typeface="Montserrat ExtraBold"/>
            </a:endParaRPr>
          </a:p>
        </p:txBody>
      </p:sp>
      <p:sp>
        <p:nvSpPr>
          <p:cNvPr id="189" name="Google Shape;189;p19"/>
          <p:cNvSpPr/>
          <p:nvPr/>
        </p:nvSpPr>
        <p:spPr>
          <a:xfrm>
            <a:off x="6185000" y="3324525"/>
            <a:ext cx="1088700" cy="464400"/>
          </a:xfrm>
          <a:prstGeom prst="rect">
            <a:avLst/>
          </a:prstGeom>
          <a:solidFill>
            <a:srgbClr val="09657B"/>
          </a:solidFill>
          <a:ln>
            <a:noFill/>
          </a:ln>
          <a:effectLst>
            <a:outerShdw blurRad="200025" rotWithShape="0" algn="bl" dir="2400000" dist="133350">
              <a:srgbClr val="000000">
                <a:alpha val="14000"/>
              </a:srgbClr>
            </a:outerShdw>
          </a:effectLst>
        </p:spPr>
        <p:txBody>
          <a:bodyPr anchorCtr="0" anchor="ctr" bIns="109725" lIns="109725" spcFirstLastPara="1" rIns="109725" wrap="square" tIns="109725">
            <a:noAutofit/>
          </a:bodyPr>
          <a:lstStyle/>
          <a:p>
            <a:pPr indent="0" lvl="0" marL="0" rtl="0" algn="ctr">
              <a:spcBef>
                <a:spcPts val="0"/>
              </a:spcBef>
              <a:spcAft>
                <a:spcPts val="0"/>
              </a:spcAft>
              <a:buNone/>
            </a:pPr>
            <a:r>
              <a:rPr lang="en" sz="1600">
                <a:solidFill>
                  <a:srgbClr val="FFFFFF"/>
                </a:solidFill>
                <a:latin typeface="Montserrat ExtraBold"/>
                <a:ea typeface="Montserrat ExtraBold"/>
                <a:cs typeface="Montserrat ExtraBold"/>
                <a:sym typeface="Montserrat ExtraBold"/>
              </a:rPr>
              <a:t>Noah</a:t>
            </a:r>
            <a:endParaRPr sz="1600">
              <a:solidFill>
                <a:srgbClr val="FFFFFF"/>
              </a:solidFill>
              <a:latin typeface="Montserrat ExtraBold"/>
              <a:ea typeface="Montserrat ExtraBold"/>
              <a:cs typeface="Montserrat ExtraBold"/>
              <a:sym typeface="Montserrat ExtraBold"/>
            </a:endParaRPr>
          </a:p>
        </p:txBody>
      </p:sp>
      <p:sp>
        <p:nvSpPr>
          <p:cNvPr id="190" name="Google Shape;190;p19"/>
          <p:cNvSpPr/>
          <p:nvPr/>
        </p:nvSpPr>
        <p:spPr>
          <a:xfrm>
            <a:off x="3644975" y="4321950"/>
            <a:ext cx="1088700" cy="464400"/>
          </a:xfrm>
          <a:prstGeom prst="rect">
            <a:avLst/>
          </a:prstGeom>
          <a:solidFill>
            <a:schemeClr val="accent5"/>
          </a:solidFill>
          <a:ln>
            <a:noFill/>
          </a:ln>
          <a:effectLst>
            <a:outerShdw blurRad="200025" rotWithShape="0" algn="bl" dir="2400000" dist="133350">
              <a:srgbClr val="000000">
                <a:alpha val="14000"/>
              </a:srgbClr>
            </a:outerShdw>
          </a:effectLst>
        </p:spPr>
        <p:txBody>
          <a:bodyPr anchorCtr="0" anchor="ctr" bIns="109725" lIns="109725" spcFirstLastPara="1" rIns="109725" wrap="square" tIns="109725">
            <a:noAutofit/>
          </a:bodyPr>
          <a:lstStyle/>
          <a:p>
            <a:pPr indent="0" lvl="0" marL="0" rtl="0" algn="ctr">
              <a:spcBef>
                <a:spcPts val="0"/>
              </a:spcBef>
              <a:spcAft>
                <a:spcPts val="0"/>
              </a:spcAft>
              <a:buNone/>
            </a:pPr>
            <a:r>
              <a:rPr lang="en" sz="1600">
                <a:solidFill>
                  <a:srgbClr val="FFFFFF"/>
                </a:solidFill>
                <a:latin typeface="Montserrat ExtraBold"/>
                <a:ea typeface="Montserrat ExtraBold"/>
                <a:cs typeface="Montserrat ExtraBold"/>
                <a:sym typeface="Montserrat ExtraBold"/>
              </a:rPr>
              <a:t>Arlo</a:t>
            </a:r>
            <a:endParaRPr sz="1600">
              <a:solidFill>
                <a:srgbClr val="FFFFFF"/>
              </a:solidFill>
              <a:latin typeface="Montserrat ExtraBold"/>
              <a:ea typeface="Montserrat ExtraBold"/>
              <a:cs typeface="Montserrat ExtraBold"/>
              <a:sym typeface="Montserrat ExtraBold"/>
            </a:endParaRPr>
          </a:p>
        </p:txBody>
      </p:sp>
      <p:sp>
        <p:nvSpPr>
          <p:cNvPr id="191" name="Google Shape;191;p19"/>
          <p:cNvSpPr/>
          <p:nvPr/>
        </p:nvSpPr>
        <p:spPr>
          <a:xfrm>
            <a:off x="6569625" y="2334500"/>
            <a:ext cx="1088700" cy="464400"/>
          </a:xfrm>
          <a:prstGeom prst="rect">
            <a:avLst/>
          </a:prstGeom>
          <a:solidFill>
            <a:srgbClr val="14213D"/>
          </a:solidFill>
          <a:ln>
            <a:noFill/>
          </a:ln>
          <a:effectLst>
            <a:outerShdw blurRad="200025" rotWithShape="0" algn="bl" dir="2400000" dist="133350">
              <a:srgbClr val="000000">
                <a:alpha val="14000"/>
              </a:srgbClr>
            </a:outerShdw>
          </a:effectLst>
        </p:spPr>
        <p:txBody>
          <a:bodyPr anchorCtr="0" anchor="ctr" bIns="109725" lIns="109725" spcFirstLastPara="1" rIns="109725" wrap="square" tIns="109725">
            <a:noAutofit/>
          </a:bodyPr>
          <a:lstStyle/>
          <a:p>
            <a:pPr indent="0" lvl="0" marL="0" rtl="0" algn="ctr">
              <a:spcBef>
                <a:spcPts val="0"/>
              </a:spcBef>
              <a:spcAft>
                <a:spcPts val="0"/>
              </a:spcAft>
              <a:buNone/>
            </a:pPr>
            <a:r>
              <a:rPr lang="en" sz="1600">
                <a:solidFill>
                  <a:srgbClr val="FFFFFF"/>
                </a:solidFill>
                <a:latin typeface="Montserrat ExtraBold"/>
                <a:ea typeface="Montserrat ExtraBold"/>
                <a:cs typeface="Montserrat ExtraBold"/>
                <a:sym typeface="Montserrat ExtraBold"/>
              </a:rPr>
              <a:t>Jen</a:t>
            </a:r>
            <a:endParaRPr sz="1600">
              <a:solidFill>
                <a:srgbClr val="FFFFFF"/>
              </a:solidFill>
              <a:latin typeface="Montserrat ExtraBold"/>
              <a:ea typeface="Montserrat ExtraBold"/>
              <a:cs typeface="Montserrat ExtraBold"/>
              <a:sym typeface="Montserrat ExtraBold"/>
            </a:endParaRPr>
          </a:p>
        </p:txBody>
      </p:sp>
      <p:sp>
        <p:nvSpPr>
          <p:cNvPr id="192" name="Google Shape;192;p19"/>
          <p:cNvSpPr/>
          <p:nvPr/>
        </p:nvSpPr>
        <p:spPr>
          <a:xfrm>
            <a:off x="4613550" y="2569775"/>
            <a:ext cx="1088700" cy="464400"/>
          </a:xfrm>
          <a:prstGeom prst="rect">
            <a:avLst/>
          </a:prstGeom>
          <a:solidFill>
            <a:srgbClr val="09657B"/>
          </a:solidFill>
          <a:ln>
            <a:noFill/>
          </a:ln>
          <a:effectLst>
            <a:outerShdw blurRad="200025" rotWithShape="0" algn="bl" dir="2400000" dist="133350">
              <a:srgbClr val="000000">
                <a:alpha val="14000"/>
              </a:srgbClr>
            </a:outerShdw>
          </a:effectLst>
        </p:spPr>
        <p:txBody>
          <a:bodyPr anchorCtr="0" anchor="ctr" bIns="109725" lIns="109725" spcFirstLastPara="1" rIns="109725" wrap="square" tIns="109725">
            <a:noAutofit/>
          </a:bodyPr>
          <a:lstStyle/>
          <a:p>
            <a:pPr indent="0" lvl="0" marL="0" rtl="0" algn="ctr">
              <a:spcBef>
                <a:spcPts val="0"/>
              </a:spcBef>
              <a:spcAft>
                <a:spcPts val="0"/>
              </a:spcAft>
              <a:buNone/>
            </a:pPr>
            <a:r>
              <a:rPr lang="en" sz="1600">
                <a:solidFill>
                  <a:srgbClr val="FFFFFF"/>
                </a:solidFill>
                <a:latin typeface="Montserrat ExtraBold"/>
                <a:ea typeface="Montserrat ExtraBold"/>
                <a:cs typeface="Montserrat ExtraBold"/>
                <a:sym typeface="Montserrat ExtraBold"/>
              </a:rPr>
              <a:t>Manuel</a:t>
            </a:r>
            <a:endParaRPr sz="1600">
              <a:solidFill>
                <a:srgbClr val="FFFFFF"/>
              </a:solidFill>
              <a:latin typeface="Montserrat ExtraBold"/>
              <a:ea typeface="Montserrat ExtraBold"/>
              <a:cs typeface="Montserrat ExtraBold"/>
              <a:sym typeface="Montserrat ExtraBold"/>
            </a:endParaRPr>
          </a:p>
        </p:txBody>
      </p:sp>
      <p:sp>
        <p:nvSpPr>
          <p:cNvPr id="193" name="Google Shape;193;p19"/>
          <p:cNvSpPr/>
          <p:nvPr/>
        </p:nvSpPr>
        <p:spPr>
          <a:xfrm>
            <a:off x="1946800" y="3739450"/>
            <a:ext cx="1088700" cy="464400"/>
          </a:xfrm>
          <a:prstGeom prst="rect">
            <a:avLst/>
          </a:prstGeom>
          <a:solidFill>
            <a:schemeClr val="accent5"/>
          </a:solidFill>
          <a:ln>
            <a:noFill/>
          </a:ln>
          <a:effectLst>
            <a:outerShdw blurRad="200025" rotWithShape="0" algn="bl" dir="2400000" dist="133350">
              <a:srgbClr val="000000">
                <a:alpha val="14000"/>
              </a:srgbClr>
            </a:outerShdw>
          </a:effectLst>
        </p:spPr>
        <p:txBody>
          <a:bodyPr anchorCtr="0" anchor="ctr" bIns="109725" lIns="109725" spcFirstLastPara="1" rIns="109725" wrap="square" tIns="109725">
            <a:noAutofit/>
          </a:bodyPr>
          <a:lstStyle/>
          <a:p>
            <a:pPr indent="0" lvl="0" marL="0" rtl="0" algn="ctr">
              <a:spcBef>
                <a:spcPts val="0"/>
              </a:spcBef>
              <a:spcAft>
                <a:spcPts val="0"/>
              </a:spcAft>
              <a:buNone/>
            </a:pPr>
            <a:r>
              <a:rPr lang="en" sz="1600">
                <a:solidFill>
                  <a:srgbClr val="FFFFFF"/>
                </a:solidFill>
                <a:latin typeface="Montserrat ExtraBold"/>
                <a:ea typeface="Montserrat ExtraBold"/>
                <a:cs typeface="Montserrat ExtraBold"/>
                <a:sym typeface="Montserrat ExtraBold"/>
              </a:rPr>
              <a:t>Matias</a:t>
            </a:r>
            <a:endParaRPr sz="1600">
              <a:solidFill>
                <a:srgbClr val="FFFFFF"/>
              </a:solidFill>
              <a:latin typeface="Montserrat ExtraBold"/>
              <a:ea typeface="Montserrat ExtraBold"/>
              <a:cs typeface="Montserrat ExtraBold"/>
              <a:sym typeface="Montserrat ExtraBold"/>
            </a:endParaRPr>
          </a:p>
        </p:txBody>
      </p:sp>
      <p:sp>
        <p:nvSpPr>
          <p:cNvPr id="194" name="Google Shape;194;p19"/>
          <p:cNvSpPr/>
          <p:nvPr/>
        </p:nvSpPr>
        <p:spPr>
          <a:xfrm>
            <a:off x="1438800" y="4975075"/>
            <a:ext cx="1088700" cy="464400"/>
          </a:xfrm>
          <a:prstGeom prst="rect">
            <a:avLst/>
          </a:prstGeom>
          <a:solidFill>
            <a:schemeClr val="accent5"/>
          </a:solidFill>
          <a:ln>
            <a:noFill/>
          </a:ln>
          <a:effectLst>
            <a:outerShdw blurRad="200025" rotWithShape="0" algn="bl" dir="2400000" dist="133350">
              <a:srgbClr val="000000">
                <a:alpha val="14000"/>
              </a:srgbClr>
            </a:outerShdw>
          </a:effectLst>
        </p:spPr>
        <p:txBody>
          <a:bodyPr anchorCtr="0" anchor="ctr" bIns="109725" lIns="109725" spcFirstLastPara="1" rIns="109725" wrap="square" tIns="109725">
            <a:noAutofit/>
          </a:bodyPr>
          <a:lstStyle/>
          <a:p>
            <a:pPr indent="0" lvl="0" marL="0" rtl="0" algn="ctr">
              <a:spcBef>
                <a:spcPts val="0"/>
              </a:spcBef>
              <a:spcAft>
                <a:spcPts val="0"/>
              </a:spcAft>
              <a:buNone/>
            </a:pPr>
            <a:r>
              <a:rPr lang="en" sz="1600">
                <a:solidFill>
                  <a:srgbClr val="FFFFFF"/>
                </a:solidFill>
                <a:latin typeface="Montserrat ExtraBold"/>
                <a:ea typeface="Montserrat ExtraBold"/>
                <a:cs typeface="Montserrat ExtraBold"/>
                <a:sym typeface="Montserrat ExtraBold"/>
              </a:rPr>
              <a:t>Olivia</a:t>
            </a:r>
            <a:endParaRPr sz="1600">
              <a:solidFill>
                <a:srgbClr val="FFFFFF"/>
              </a:solidFill>
              <a:latin typeface="Montserrat ExtraBold"/>
              <a:ea typeface="Montserrat ExtraBold"/>
              <a:cs typeface="Montserrat ExtraBold"/>
              <a:sym typeface="Montserrat ExtraBold"/>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Power Mapping">
  <a:themeElements>
    <a:clrScheme name="TC Brand">
      <a:dk1>
        <a:srgbClr val="000000"/>
      </a:dk1>
      <a:lt1>
        <a:srgbClr val="FFFFFF"/>
      </a:lt1>
      <a:dk2>
        <a:srgbClr val="A50518"/>
      </a:dk2>
      <a:lt2>
        <a:srgbClr val="C3002F"/>
      </a:lt2>
      <a:accent1>
        <a:srgbClr val="FFE164"/>
      </a:accent1>
      <a:accent2>
        <a:srgbClr val="FDC300"/>
      </a:accent2>
      <a:accent3>
        <a:srgbClr val="14203C"/>
      </a:accent3>
      <a:accent4>
        <a:srgbClr val="2685C7"/>
      </a:accent4>
      <a:accent5>
        <a:srgbClr val="00A9B6"/>
      </a:accent5>
      <a:accent6>
        <a:srgbClr val="EDEDED"/>
      </a:accent6>
      <a:hlink>
        <a:srgbClr val="9F9F9F"/>
      </a:hlink>
      <a:folHlink>
        <a:srgbClr val="57575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